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9" r:id="rId3"/>
    <p:sldId id="263" r:id="rId4"/>
    <p:sldId id="262" r:id="rId5"/>
    <p:sldId id="265" r:id="rId6"/>
    <p:sldId id="266" r:id="rId7"/>
    <p:sldId id="261" r:id="rId8"/>
    <p:sldId id="257" r:id="rId9"/>
    <p:sldId id="260" r:id="rId10"/>
  </p:sldIdLst>
  <p:sldSz cx="6858000" cy="9144000" type="screen4x3"/>
  <p:notesSz cx="6888163" cy="100187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73" autoAdjust="0"/>
    <p:restoredTop sz="94661" autoAdjust="0"/>
  </p:normalViewPr>
  <p:slideViewPr>
    <p:cSldViewPr>
      <p:cViewPr>
        <p:scale>
          <a:sx n="150" d="100"/>
          <a:sy n="150" d="100"/>
        </p:scale>
        <p:origin x="1554" y="-3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21" d="100"/>
          <a:sy n="121" d="100"/>
        </p:scale>
        <p:origin x="432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1699" y="1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879D56DF-C3A2-4798-B508-FDD0BA587E09}" type="datetimeFigureOut">
              <a:rPr lang="ko-KR" altLang="en-US" smtClean="0"/>
              <a:t>2025-05-03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176463" y="1250950"/>
            <a:ext cx="2535237" cy="33829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516040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1699" y="9516040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5B517630-7476-4E3A-9AB6-2819F75DB5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7376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176463" y="1250950"/>
            <a:ext cx="2535237" cy="338296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17630-7476-4E3A-9AB6-2819F75DB568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01291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176463" y="1250950"/>
            <a:ext cx="2535237" cy="338296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17630-7476-4E3A-9AB6-2819F75DB568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7121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176463" y="1250950"/>
            <a:ext cx="2535237" cy="338296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17630-7476-4E3A-9AB6-2819F75DB568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3968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176463" y="1250950"/>
            <a:ext cx="2535237" cy="338296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17630-7476-4E3A-9AB6-2819F75DB568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3550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176463" y="1250950"/>
            <a:ext cx="2535237" cy="338296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17630-7476-4E3A-9AB6-2819F75DB568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21975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176463" y="1250950"/>
            <a:ext cx="2535237" cy="338296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17630-7476-4E3A-9AB6-2819F75DB568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2555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176463" y="1250950"/>
            <a:ext cx="2535237" cy="338296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17630-7476-4E3A-9AB6-2819F75DB568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42641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176463" y="1250950"/>
            <a:ext cx="2535237" cy="338296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17630-7476-4E3A-9AB6-2819F75DB568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26849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176463" y="1250950"/>
            <a:ext cx="2535237" cy="338296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17630-7476-4E3A-9AB6-2819F75DB568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953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838A4-8F79-4B97-9CA9-48ACAFD6E912}" type="datetimeFigureOut">
              <a:rPr lang="ko-KR" altLang="en-US" smtClean="0"/>
              <a:t>2025-05-03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72815-DEC8-42E9-AFCB-D6C19E0FAB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838A4-8F79-4B97-9CA9-48ACAFD6E912}" type="datetimeFigureOut">
              <a:rPr lang="ko-KR" altLang="en-US" smtClean="0"/>
              <a:t>2025-05-03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72815-DEC8-42E9-AFCB-D6C19E0FAB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838A4-8F79-4B97-9CA9-48ACAFD6E912}" type="datetimeFigureOut">
              <a:rPr lang="ko-KR" altLang="en-US" smtClean="0"/>
              <a:t>2025-05-03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72815-DEC8-42E9-AFCB-D6C19E0FAB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838A4-8F79-4B97-9CA9-48ACAFD6E912}" type="datetimeFigureOut">
              <a:rPr lang="ko-KR" altLang="en-US" smtClean="0"/>
              <a:t>2025-05-03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72815-DEC8-42E9-AFCB-D6C19E0FAB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838A4-8F79-4B97-9CA9-48ACAFD6E912}" type="datetimeFigureOut">
              <a:rPr lang="ko-KR" altLang="en-US" smtClean="0"/>
              <a:t>2025-05-03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72815-DEC8-42E9-AFCB-D6C19E0FAB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838A4-8F79-4B97-9CA9-48ACAFD6E912}" type="datetimeFigureOut">
              <a:rPr lang="ko-KR" altLang="en-US" smtClean="0"/>
              <a:t>2025-05-03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72815-DEC8-42E9-AFCB-D6C19E0FAB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838A4-8F79-4B97-9CA9-48ACAFD6E912}" type="datetimeFigureOut">
              <a:rPr lang="ko-KR" altLang="en-US" smtClean="0"/>
              <a:t>2025-05-03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72815-DEC8-42E9-AFCB-D6C19E0FAB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838A4-8F79-4B97-9CA9-48ACAFD6E912}" type="datetimeFigureOut">
              <a:rPr lang="ko-KR" altLang="en-US" smtClean="0"/>
              <a:t>2025-05-03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72815-DEC8-42E9-AFCB-D6C19E0FAB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838A4-8F79-4B97-9CA9-48ACAFD6E912}" type="datetimeFigureOut">
              <a:rPr lang="ko-KR" altLang="en-US" smtClean="0"/>
              <a:t>2025-05-03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72815-DEC8-42E9-AFCB-D6C19E0FAB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838A4-8F79-4B97-9CA9-48ACAFD6E912}" type="datetimeFigureOut">
              <a:rPr lang="ko-KR" altLang="en-US" smtClean="0"/>
              <a:t>2025-05-03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72815-DEC8-42E9-AFCB-D6C19E0FAB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838A4-8F79-4B97-9CA9-48ACAFD6E912}" type="datetimeFigureOut">
              <a:rPr lang="ko-KR" altLang="en-US" smtClean="0"/>
              <a:t>2025-05-03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72815-DEC8-42E9-AFCB-D6C19E0FAB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4838A4-8F79-4B97-9CA9-48ACAFD6E912}" type="datetimeFigureOut">
              <a:rPr lang="ko-KR" altLang="en-US" smtClean="0"/>
              <a:t>2025-05-03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72815-DEC8-42E9-AFCB-D6C19E0FAB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5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openxmlformats.org/officeDocument/2006/relationships/image" Target="../media/image19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79778" y="827584"/>
            <a:ext cx="6298444" cy="1458854"/>
          </a:xfrm>
        </p:spPr>
        <p:txBody>
          <a:bodyPr>
            <a:normAutofit/>
          </a:bodyPr>
          <a:lstStyle/>
          <a:p>
            <a:r>
              <a:rPr lang="ko-KR" altLang="en-US" sz="3600" dirty="0"/>
              <a:t>설정용 리모컨 사용설명서</a:t>
            </a:r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4509120" y="8616570"/>
            <a:ext cx="1944216" cy="4955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ko-KR" altLang="en-US" dirty="0">
                <a:latin typeface="+mj-lt"/>
                <a:ea typeface="+mj-ea"/>
                <a:cs typeface="+mj-cs"/>
              </a:rPr>
              <a:t>에디슨 전자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52ACC396-CD98-0754-25FE-6D8ADDA7F6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4894" y="2286438"/>
            <a:ext cx="1908212" cy="5805594"/>
          </a:xfrm>
          <a:prstGeom prst="rect">
            <a:avLst/>
          </a:prstGeom>
        </p:spPr>
      </p:pic>
      <p:sp>
        <p:nvSpPr>
          <p:cNvPr id="3" name="순서도: 연결자 2">
            <a:extLst>
              <a:ext uri="{FF2B5EF4-FFF2-40B4-BE49-F238E27FC236}">
                <a16:creationId xmlns:a16="http://schemas.microsoft.com/office/drawing/2014/main" id="{BBDC04A1-3493-EE1C-3D12-0186851D9C80}"/>
              </a:ext>
            </a:extLst>
          </p:cNvPr>
          <p:cNvSpPr/>
          <p:nvPr/>
        </p:nvSpPr>
        <p:spPr>
          <a:xfrm>
            <a:off x="3024479" y="6503488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48880" y="2843808"/>
            <a:ext cx="1800200" cy="5476975"/>
          </a:xfrm>
          <a:prstGeom prst="rect">
            <a:avLst/>
          </a:prstGeom>
        </p:spPr>
      </p:pic>
      <p:sp>
        <p:nvSpPr>
          <p:cNvPr id="16" name="제목 1"/>
          <p:cNvSpPr txBox="1">
            <a:spLocks/>
          </p:cNvSpPr>
          <p:nvPr/>
        </p:nvSpPr>
        <p:spPr>
          <a:xfrm>
            <a:off x="529933" y="5541447"/>
            <a:ext cx="1386876" cy="297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just"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센서 통신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읽기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,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쓰기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)</a:t>
            </a:r>
            <a:endParaRPr lang="ko-KR" altLang="en-US" sz="1000" dirty="0">
              <a:latin typeface="+mj-lt"/>
              <a:ea typeface="+mj-ea"/>
              <a:cs typeface="+mj-cs"/>
            </a:endParaRPr>
          </a:p>
        </p:txBody>
      </p:sp>
      <p:cxnSp>
        <p:nvCxnSpPr>
          <p:cNvPr id="19" name="직선 화살표 연결선 18"/>
          <p:cNvCxnSpPr>
            <a:cxnSpLocks/>
          </p:cNvCxnSpPr>
          <p:nvPr/>
        </p:nvCxnSpPr>
        <p:spPr>
          <a:xfrm>
            <a:off x="1852599" y="5703028"/>
            <a:ext cx="472153" cy="16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제목 1">
            <a:extLst>
              <a:ext uri="{FF2B5EF4-FFF2-40B4-BE49-F238E27FC236}">
                <a16:creationId xmlns:a16="http://schemas.microsoft.com/office/drawing/2014/main" id="{8484DAB0-40FD-4775-2845-13A2DEA99CB3}"/>
              </a:ext>
            </a:extLst>
          </p:cNvPr>
          <p:cNvSpPr txBox="1">
            <a:spLocks/>
          </p:cNvSpPr>
          <p:nvPr/>
        </p:nvSpPr>
        <p:spPr>
          <a:xfrm>
            <a:off x="308786" y="4731410"/>
            <a:ext cx="1599573" cy="297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최대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,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최소 밝기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,         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감도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,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시간 선택</a:t>
            </a:r>
          </a:p>
        </p:txBody>
      </p:sp>
      <p:cxnSp>
        <p:nvCxnSpPr>
          <p:cNvPr id="4" name="직선 화살표 연결선 3">
            <a:extLst>
              <a:ext uri="{FF2B5EF4-FFF2-40B4-BE49-F238E27FC236}">
                <a16:creationId xmlns:a16="http://schemas.microsoft.com/office/drawing/2014/main" id="{D38AC3A9-6ADF-A97B-1D39-5BFE83C3F35F}"/>
              </a:ext>
            </a:extLst>
          </p:cNvPr>
          <p:cNvCxnSpPr>
            <a:cxnSpLocks/>
          </p:cNvCxnSpPr>
          <p:nvPr/>
        </p:nvCxnSpPr>
        <p:spPr>
          <a:xfrm>
            <a:off x="1876727" y="4882002"/>
            <a:ext cx="472153" cy="16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화살표 연결선 5">
            <a:extLst>
              <a:ext uri="{FF2B5EF4-FFF2-40B4-BE49-F238E27FC236}">
                <a16:creationId xmlns:a16="http://schemas.microsoft.com/office/drawing/2014/main" id="{524C1AD0-9F4B-EB89-F00B-1DBE18A3C362}"/>
              </a:ext>
            </a:extLst>
          </p:cNvPr>
          <p:cNvCxnSpPr>
            <a:cxnSpLocks/>
          </p:cNvCxnSpPr>
          <p:nvPr/>
        </p:nvCxnSpPr>
        <p:spPr>
          <a:xfrm>
            <a:off x="1872473" y="5262373"/>
            <a:ext cx="472153" cy="16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제목 1">
            <a:extLst>
              <a:ext uri="{FF2B5EF4-FFF2-40B4-BE49-F238E27FC236}">
                <a16:creationId xmlns:a16="http://schemas.microsoft.com/office/drawing/2014/main" id="{5A9F4086-4AF8-863D-EA6C-B513ECD09843}"/>
              </a:ext>
            </a:extLst>
          </p:cNvPr>
          <p:cNvSpPr txBox="1">
            <a:spLocks/>
          </p:cNvSpPr>
          <p:nvPr/>
        </p:nvSpPr>
        <p:spPr>
          <a:xfrm>
            <a:off x="524507" y="6123120"/>
            <a:ext cx="1386877" cy="297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ko-KR" altLang="en-US" sz="1000">
                <a:latin typeface="+mj-lt"/>
                <a:ea typeface="+mj-ea"/>
                <a:cs typeface="+mj-cs"/>
              </a:rPr>
              <a:t>선택값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변경 버튼</a:t>
            </a:r>
          </a:p>
        </p:txBody>
      </p: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116DE43F-CC1C-3311-5215-471352EAA54F}"/>
              </a:ext>
            </a:extLst>
          </p:cNvPr>
          <p:cNvCxnSpPr>
            <a:cxnSpLocks/>
          </p:cNvCxnSpPr>
          <p:nvPr/>
        </p:nvCxnSpPr>
        <p:spPr>
          <a:xfrm>
            <a:off x="1840658" y="6272102"/>
            <a:ext cx="472153" cy="16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제목 1">
            <a:extLst>
              <a:ext uri="{FF2B5EF4-FFF2-40B4-BE49-F238E27FC236}">
                <a16:creationId xmlns:a16="http://schemas.microsoft.com/office/drawing/2014/main" id="{A05CD0D8-9BF6-C4F1-F7BA-DEFC45878C6F}"/>
              </a:ext>
            </a:extLst>
          </p:cNvPr>
          <p:cNvSpPr txBox="1">
            <a:spLocks/>
          </p:cNvSpPr>
          <p:nvPr/>
        </p:nvSpPr>
        <p:spPr>
          <a:xfrm>
            <a:off x="485598" y="6940755"/>
            <a:ext cx="1386876" cy="297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추가기능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예비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)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버튼</a:t>
            </a:r>
          </a:p>
        </p:txBody>
      </p: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674FC882-3082-6BDC-DC48-BDC8FD3AFD53}"/>
              </a:ext>
            </a:extLst>
          </p:cNvPr>
          <p:cNvCxnSpPr>
            <a:cxnSpLocks/>
          </p:cNvCxnSpPr>
          <p:nvPr/>
        </p:nvCxnSpPr>
        <p:spPr>
          <a:xfrm>
            <a:off x="1863477" y="7077132"/>
            <a:ext cx="472153" cy="16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제목 1">
            <a:extLst>
              <a:ext uri="{FF2B5EF4-FFF2-40B4-BE49-F238E27FC236}">
                <a16:creationId xmlns:a16="http://schemas.microsoft.com/office/drawing/2014/main" id="{457C877D-697C-DFBF-7EB3-8BA782632818}"/>
              </a:ext>
            </a:extLst>
          </p:cNvPr>
          <p:cNvSpPr txBox="1">
            <a:spLocks/>
          </p:cNvSpPr>
          <p:nvPr/>
        </p:nvSpPr>
        <p:spPr>
          <a:xfrm>
            <a:off x="728938" y="7557104"/>
            <a:ext cx="1251731" cy="297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1000" dirty="0">
                <a:latin typeface="+mj-lt"/>
                <a:ea typeface="+mj-ea"/>
                <a:cs typeface="+mj-cs"/>
              </a:rPr>
              <a:t>RF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관련 버튼</a:t>
            </a:r>
          </a:p>
        </p:txBody>
      </p:sp>
      <p:cxnSp>
        <p:nvCxnSpPr>
          <p:cNvPr id="26" name="직선 화살표 연결선 25">
            <a:extLst>
              <a:ext uri="{FF2B5EF4-FFF2-40B4-BE49-F238E27FC236}">
                <a16:creationId xmlns:a16="http://schemas.microsoft.com/office/drawing/2014/main" id="{F1106974-0BA9-E5C4-5A94-2BFBA4E90F04}"/>
              </a:ext>
            </a:extLst>
          </p:cNvPr>
          <p:cNvCxnSpPr>
            <a:cxnSpLocks/>
          </p:cNvCxnSpPr>
          <p:nvPr/>
        </p:nvCxnSpPr>
        <p:spPr>
          <a:xfrm>
            <a:off x="1852140" y="7708173"/>
            <a:ext cx="472153" cy="16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제목 1">
            <a:extLst>
              <a:ext uri="{FF2B5EF4-FFF2-40B4-BE49-F238E27FC236}">
                <a16:creationId xmlns:a16="http://schemas.microsoft.com/office/drawing/2014/main" id="{7A704713-30F8-E745-70E6-882554C5A28D}"/>
              </a:ext>
            </a:extLst>
          </p:cNvPr>
          <p:cNvSpPr txBox="1">
            <a:spLocks/>
          </p:cNvSpPr>
          <p:nvPr/>
        </p:nvSpPr>
        <p:spPr>
          <a:xfrm>
            <a:off x="935303" y="7964670"/>
            <a:ext cx="1038737" cy="297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기타 버튼</a:t>
            </a:r>
          </a:p>
        </p:txBody>
      </p: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9F05A957-147F-5DA4-DD9E-5CDEEEA5069E}"/>
              </a:ext>
            </a:extLst>
          </p:cNvPr>
          <p:cNvCxnSpPr>
            <a:cxnSpLocks/>
          </p:cNvCxnSpPr>
          <p:nvPr/>
        </p:nvCxnSpPr>
        <p:spPr>
          <a:xfrm>
            <a:off x="1850227" y="8103295"/>
            <a:ext cx="472153" cy="16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제목 1">
            <a:extLst>
              <a:ext uri="{FF2B5EF4-FFF2-40B4-BE49-F238E27FC236}">
                <a16:creationId xmlns:a16="http://schemas.microsoft.com/office/drawing/2014/main" id="{1778A04A-57AB-1954-0005-21ECC0FC2472}"/>
              </a:ext>
            </a:extLst>
          </p:cNvPr>
          <p:cNvSpPr txBox="1">
            <a:spLocks/>
          </p:cNvSpPr>
          <p:nvPr/>
        </p:nvSpPr>
        <p:spPr>
          <a:xfrm>
            <a:off x="1059216" y="4062978"/>
            <a:ext cx="556867" cy="297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1000" dirty="0">
                <a:latin typeface="+mj-lt"/>
                <a:ea typeface="+mj-ea"/>
                <a:cs typeface="+mj-cs"/>
              </a:rPr>
              <a:t>LCD</a:t>
            </a:r>
            <a:endParaRPr lang="ko-KR" altLang="en-US" sz="1000" dirty="0">
              <a:latin typeface="+mj-lt"/>
              <a:ea typeface="+mj-ea"/>
              <a:cs typeface="+mj-cs"/>
            </a:endParaRPr>
          </a:p>
        </p:txBody>
      </p: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F17F75F8-261D-DABE-443F-F1D391EC34C3}"/>
              </a:ext>
            </a:extLst>
          </p:cNvPr>
          <p:cNvCxnSpPr>
            <a:cxnSpLocks/>
          </p:cNvCxnSpPr>
          <p:nvPr/>
        </p:nvCxnSpPr>
        <p:spPr>
          <a:xfrm>
            <a:off x="1715562" y="4211960"/>
            <a:ext cx="93016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제목 1">
            <a:extLst>
              <a:ext uri="{FF2B5EF4-FFF2-40B4-BE49-F238E27FC236}">
                <a16:creationId xmlns:a16="http://schemas.microsoft.com/office/drawing/2014/main" id="{3E62AD27-21B7-8086-609B-A59FEE486F7E}"/>
              </a:ext>
            </a:extLst>
          </p:cNvPr>
          <p:cNvSpPr txBox="1">
            <a:spLocks/>
          </p:cNvSpPr>
          <p:nvPr/>
        </p:nvSpPr>
        <p:spPr>
          <a:xfrm>
            <a:off x="260648" y="5101878"/>
            <a:ext cx="1647711" cy="297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그룹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(ID),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연동개수 선택</a:t>
            </a:r>
          </a:p>
        </p:txBody>
      </p:sp>
      <p:sp>
        <p:nvSpPr>
          <p:cNvPr id="60" name="제목 1">
            <a:extLst>
              <a:ext uri="{FF2B5EF4-FFF2-40B4-BE49-F238E27FC236}">
                <a16:creationId xmlns:a16="http://schemas.microsoft.com/office/drawing/2014/main" id="{A3B78285-37A4-3DDC-33B6-B8B7218FDD93}"/>
              </a:ext>
            </a:extLst>
          </p:cNvPr>
          <p:cNvSpPr txBox="1">
            <a:spLocks/>
          </p:cNvSpPr>
          <p:nvPr/>
        </p:nvSpPr>
        <p:spPr>
          <a:xfrm>
            <a:off x="-868368" y="641518"/>
            <a:ext cx="8229600" cy="515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리모컨 위치 설명</a:t>
            </a: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7751BD1A-B706-04A8-9D10-4D39EE17B1A2}"/>
              </a:ext>
            </a:extLst>
          </p:cNvPr>
          <p:cNvSpPr/>
          <p:nvPr/>
        </p:nvSpPr>
        <p:spPr>
          <a:xfrm flipV="1">
            <a:off x="3645024" y="2915816"/>
            <a:ext cx="72008" cy="72008"/>
          </a:xfrm>
          <a:prstGeom prst="ellipse">
            <a:avLst/>
          </a:prstGeom>
          <a:solidFill>
            <a:schemeClr val="bg1">
              <a:lumMod val="75000"/>
            </a:schemeClr>
          </a:solidFill>
          <a:ln w="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/>
          </a:p>
        </p:txBody>
      </p:sp>
      <p:sp>
        <p:nvSpPr>
          <p:cNvPr id="20" name="제목 1">
            <a:extLst>
              <a:ext uri="{FF2B5EF4-FFF2-40B4-BE49-F238E27FC236}">
                <a16:creationId xmlns:a16="http://schemas.microsoft.com/office/drawing/2014/main" id="{9BF4EE77-339C-2588-6550-EFF1E90AE75A}"/>
              </a:ext>
            </a:extLst>
          </p:cNvPr>
          <p:cNvSpPr txBox="1">
            <a:spLocks/>
          </p:cNvSpPr>
          <p:nvPr/>
        </p:nvSpPr>
        <p:spPr>
          <a:xfrm>
            <a:off x="3784808" y="2172983"/>
            <a:ext cx="720080" cy="297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충전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LED</a:t>
            </a:r>
            <a:endParaRPr lang="ko-KR" altLang="en-US" sz="1000" dirty="0">
              <a:latin typeface="+mj-lt"/>
              <a:ea typeface="+mj-ea"/>
              <a:cs typeface="+mj-cs"/>
            </a:endParaRPr>
          </a:p>
        </p:txBody>
      </p:sp>
      <p:sp>
        <p:nvSpPr>
          <p:cNvPr id="21" name="제목 1">
            <a:extLst>
              <a:ext uri="{FF2B5EF4-FFF2-40B4-BE49-F238E27FC236}">
                <a16:creationId xmlns:a16="http://schemas.microsoft.com/office/drawing/2014/main" id="{D7F32E5C-61EA-AA56-DA72-001A8A27B6EA}"/>
              </a:ext>
            </a:extLst>
          </p:cNvPr>
          <p:cNvSpPr txBox="1">
            <a:spLocks/>
          </p:cNvSpPr>
          <p:nvPr/>
        </p:nvSpPr>
        <p:spPr>
          <a:xfrm>
            <a:off x="3099075" y="1944889"/>
            <a:ext cx="720080" cy="5153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충전기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(DC5V)</a:t>
            </a:r>
          </a:p>
          <a:p>
            <a:pPr>
              <a:spcBef>
                <a:spcPct val="0"/>
              </a:spcBef>
              <a:defRPr/>
            </a:pPr>
            <a:r>
              <a:rPr lang="en-US" altLang="ko-KR" sz="1000" dirty="0">
                <a:latin typeface="+mj-lt"/>
                <a:ea typeface="+mj-ea"/>
                <a:cs typeface="+mj-cs"/>
              </a:rPr>
              <a:t>Jack</a:t>
            </a:r>
            <a:endParaRPr lang="ko-KR" altLang="en-US" sz="1000" dirty="0">
              <a:latin typeface="+mj-lt"/>
              <a:ea typeface="+mj-ea"/>
              <a:cs typeface="+mj-cs"/>
            </a:endParaRPr>
          </a:p>
        </p:txBody>
      </p:sp>
      <p:sp>
        <p:nvSpPr>
          <p:cNvPr id="33" name="제목 1">
            <a:extLst>
              <a:ext uri="{FF2B5EF4-FFF2-40B4-BE49-F238E27FC236}">
                <a16:creationId xmlns:a16="http://schemas.microsoft.com/office/drawing/2014/main" id="{2DA5652E-CD4C-414F-182A-2F2641124BB4}"/>
              </a:ext>
            </a:extLst>
          </p:cNvPr>
          <p:cNvSpPr txBox="1">
            <a:spLocks/>
          </p:cNvSpPr>
          <p:nvPr/>
        </p:nvSpPr>
        <p:spPr>
          <a:xfrm>
            <a:off x="2183041" y="2166780"/>
            <a:ext cx="925371" cy="285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1000" dirty="0">
                <a:latin typeface="+mj-lt"/>
                <a:ea typeface="+mj-ea"/>
                <a:cs typeface="+mj-cs"/>
              </a:rPr>
              <a:t>RF-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안테나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단자</a:t>
            </a:r>
          </a:p>
        </p:txBody>
      </p:sp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7BE850E5-FECE-FB85-5CA7-C901EC780930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2812590" y="2501329"/>
            <a:ext cx="436390" cy="3424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화살표 연결선 36">
            <a:extLst>
              <a:ext uri="{FF2B5EF4-FFF2-40B4-BE49-F238E27FC236}">
                <a16:creationId xmlns:a16="http://schemas.microsoft.com/office/drawing/2014/main" id="{9BA17102-88C3-E3CB-9228-BDE9A4F6C88E}"/>
              </a:ext>
            </a:extLst>
          </p:cNvPr>
          <p:cNvCxnSpPr>
            <a:cxnSpLocks/>
          </p:cNvCxnSpPr>
          <p:nvPr/>
        </p:nvCxnSpPr>
        <p:spPr>
          <a:xfrm>
            <a:off x="3420637" y="2501355"/>
            <a:ext cx="162646" cy="3603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화살표 연결선 39">
            <a:extLst>
              <a:ext uri="{FF2B5EF4-FFF2-40B4-BE49-F238E27FC236}">
                <a16:creationId xmlns:a16="http://schemas.microsoft.com/office/drawing/2014/main" id="{4B555EE7-746D-FC96-CC73-EE2F8374D0E3}"/>
              </a:ext>
            </a:extLst>
          </p:cNvPr>
          <p:cNvCxnSpPr>
            <a:cxnSpLocks/>
          </p:cNvCxnSpPr>
          <p:nvPr/>
        </p:nvCxnSpPr>
        <p:spPr>
          <a:xfrm flipH="1">
            <a:off x="3716122" y="2513744"/>
            <a:ext cx="231537" cy="402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E2D6452C-E08D-E876-4AA9-0DD5B7B7DBD1}"/>
              </a:ext>
            </a:extLst>
          </p:cNvPr>
          <p:cNvSpPr/>
          <p:nvPr/>
        </p:nvSpPr>
        <p:spPr>
          <a:xfrm>
            <a:off x="2349054" y="4675456"/>
            <a:ext cx="1380492" cy="412552"/>
          </a:xfrm>
          <a:prstGeom prst="roundRect">
            <a:avLst/>
          </a:prstGeom>
          <a:noFill/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/>
          </a:p>
        </p:txBody>
      </p:sp>
      <p:sp>
        <p:nvSpPr>
          <p:cNvPr id="54" name="사각형: 둥근 모서리 53">
            <a:extLst>
              <a:ext uri="{FF2B5EF4-FFF2-40B4-BE49-F238E27FC236}">
                <a16:creationId xmlns:a16="http://schemas.microsoft.com/office/drawing/2014/main" id="{D0AC715B-16D4-A05F-28E6-19C86B5B30AB}"/>
              </a:ext>
            </a:extLst>
          </p:cNvPr>
          <p:cNvSpPr/>
          <p:nvPr/>
        </p:nvSpPr>
        <p:spPr>
          <a:xfrm>
            <a:off x="2346332" y="5500831"/>
            <a:ext cx="1800200" cy="412552"/>
          </a:xfrm>
          <a:prstGeom prst="roundRect">
            <a:avLst/>
          </a:prstGeom>
          <a:noFill/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/>
          </a:p>
        </p:txBody>
      </p:sp>
      <p:sp>
        <p:nvSpPr>
          <p:cNvPr id="55" name="사각형: 둥근 모서리 54">
            <a:extLst>
              <a:ext uri="{FF2B5EF4-FFF2-40B4-BE49-F238E27FC236}">
                <a16:creationId xmlns:a16="http://schemas.microsoft.com/office/drawing/2014/main" id="{BB21A6C3-E1E4-7CCB-5BDA-71799A7DA2CD}"/>
              </a:ext>
            </a:extLst>
          </p:cNvPr>
          <p:cNvSpPr/>
          <p:nvPr/>
        </p:nvSpPr>
        <p:spPr>
          <a:xfrm>
            <a:off x="2343784" y="5088278"/>
            <a:ext cx="1380492" cy="412552"/>
          </a:xfrm>
          <a:prstGeom prst="roundRect">
            <a:avLst/>
          </a:prstGeom>
          <a:noFill/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/>
          </a:p>
        </p:txBody>
      </p:sp>
      <p:sp>
        <p:nvSpPr>
          <p:cNvPr id="56" name="사각형: 둥근 모서리 55">
            <a:extLst>
              <a:ext uri="{FF2B5EF4-FFF2-40B4-BE49-F238E27FC236}">
                <a16:creationId xmlns:a16="http://schemas.microsoft.com/office/drawing/2014/main" id="{AE159083-DA1E-0B74-EC66-E2BBA930C889}"/>
              </a:ext>
            </a:extLst>
          </p:cNvPr>
          <p:cNvSpPr/>
          <p:nvPr/>
        </p:nvSpPr>
        <p:spPr>
          <a:xfrm>
            <a:off x="2337398" y="5934070"/>
            <a:ext cx="1386878" cy="694164"/>
          </a:xfrm>
          <a:prstGeom prst="roundRect">
            <a:avLst/>
          </a:prstGeom>
          <a:noFill/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/>
          </a:p>
        </p:txBody>
      </p:sp>
      <p:sp>
        <p:nvSpPr>
          <p:cNvPr id="57" name="사각형: 둥근 모서리 56">
            <a:extLst>
              <a:ext uri="{FF2B5EF4-FFF2-40B4-BE49-F238E27FC236}">
                <a16:creationId xmlns:a16="http://schemas.microsoft.com/office/drawing/2014/main" id="{9551DF93-628E-2BCE-70FA-659B066FDE92}"/>
              </a:ext>
            </a:extLst>
          </p:cNvPr>
          <p:cNvSpPr/>
          <p:nvPr/>
        </p:nvSpPr>
        <p:spPr>
          <a:xfrm>
            <a:off x="2348616" y="6656559"/>
            <a:ext cx="1380930" cy="814436"/>
          </a:xfrm>
          <a:prstGeom prst="roundRect">
            <a:avLst/>
          </a:prstGeom>
          <a:noFill/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/>
          </a:p>
        </p:txBody>
      </p:sp>
      <p:sp>
        <p:nvSpPr>
          <p:cNvPr id="61" name="사각형: 둥근 모서리 60">
            <a:extLst>
              <a:ext uri="{FF2B5EF4-FFF2-40B4-BE49-F238E27FC236}">
                <a16:creationId xmlns:a16="http://schemas.microsoft.com/office/drawing/2014/main" id="{388C6D20-AF04-DC48-59D2-891362B73672}"/>
              </a:ext>
            </a:extLst>
          </p:cNvPr>
          <p:cNvSpPr/>
          <p:nvPr/>
        </p:nvSpPr>
        <p:spPr>
          <a:xfrm>
            <a:off x="2335630" y="7499320"/>
            <a:ext cx="1800200" cy="412552"/>
          </a:xfrm>
          <a:prstGeom prst="roundRect">
            <a:avLst/>
          </a:prstGeom>
          <a:noFill/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/>
          </a:p>
        </p:txBody>
      </p:sp>
      <p:sp>
        <p:nvSpPr>
          <p:cNvPr id="62" name="사각형: 둥근 모서리 61">
            <a:extLst>
              <a:ext uri="{FF2B5EF4-FFF2-40B4-BE49-F238E27FC236}">
                <a16:creationId xmlns:a16="http://schemas.microsoft.com/office/drawing/2014/main" id="{81CA387F-BE54-BF29-8D47-F2DABD66BE22}"/>
              </a:ext>
            </a:extLst>
          </p:cNvPr>
          <p:cNvSpPr/>
          <p:nvPr/>
        </p:nvSpPr>
        <p:spPr>
          <a:xfrm>
            <a:off x="2335630" y="7921716"/>
            <a:ext cx="1403434" cy="419754"/>
          </a:xfrm>
          <a:prstGeom prst="roundRect">
            <a:avLst/>
          </a:prstGeom>
          <a:noFill/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/>
          </a:p>
        </p:txBody>
      </p:sp>
      <p:sp>
        <p:nvSpPr>
          <p:cNvPr id="63" name="제목 1">
            <a:extLst>
              <a:ext uri="{FF2B5EF4-FFF2-40B4-BE49-F238E27FC236}">
                <a16:creationId xmlns:a16="http://schemas.microsoft.com/office/drawing/2014/main" id="{BB637F97-F0A0-4378-EAAB-B5021BC42C9A}"/>
              </a:ext>
            </a:extLst>
          </p:cNvPr>
          <p:cNvSpPr txBox="1">
            <a:spLocks/>
          </p:cNvSpPr>
          <p:nvPr/>
        </p:nvSpPr>
        <p:spPr>
          <a:xfrm>
            <a:off x="4702891" y="4726027"/>
            <a:ext cx="1729721" cy="297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최대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,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최소 밝기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,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감도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,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시간 초기화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버튼</a:t>
            </a:r>
          </a:p>
        </p:txBody>
      </p:sp>
      <p:cxnSp>
        <p:nvCxnSpPr>
          <p:cNvPr id="64" name="직선 화살표 연결선 63">
            <a:extLst>
              <a:ext uri="{FF2B5EF4-FFF2-40B4-BE49-F238E27FC236}">
                <a16:creationId xmlns:a16="http://schemas.microsoft.com/office/drawing/2014/main" id="{830EFC36-D36F-5C90-AF61-D6BD11AB16F8}"/>
              </a:ext>
            </a:extLst>
          </p:cNvPr>
          <p:cNvCxnSpPr>
            <a:cxnSpLocks/>
          </p:cNvCxnSpPr>
          <p:nvPr/>
        </p:nvCxnSpPr>
        <p:spPr>
          <a:xfrm flipH="1" flipV="1">
            <a:off x="4179922" y="4882002"/>
            <a:ext cx="542329" cy="59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사각형: 둥근 모서리 65">
            <a:extLst>
              <a:ext uri="{FF2B5EF4-FFF2-40B4-BE49-F238E27FC236}">
                <a16:creationId xmlns:a16="http://schemas.microsoft.com/office/drawing/2014/main" id="{21C57359-9E93-23FB-C8DC-B12CF720DAA5}"/>
              </a:ext>
            </a:extLst>
          </p:cNvPr>
          <p:cNvSpPr/>
          <p:nvPr/>
        </p:nvSpPr>
        <p:spPr>
          <a:xfrm>
            <a:off x="3739064" y="4675456"/>
            <a:ext cx="421498" cy="412552"/>
          </a:xfrm>
          <a:prstGeom prst="roundRect">
            <a:avLst/>
          </a:prstGeom>
          <a:noFill/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/>
          </a:p>
        </p:txBody>
      </p:sp>
      <p:cxnSp>
        <p:nvCxnSpPr>
          <p:cNvPr id="67" name="직선 화살표 연결선 66">
            <a:extLst>
              <a:ext uri="{FF2B5EF4-FFF2-40B4-BE49-F238E27FC236}">
                <a16:creationId xmlns:a16="http://schemas.microsoft.com/office/drawing/2014/main" id="{1449244C-2829-AB95-1070-8201F97FD34A}"/>
              </a:ext>
            </a:extLst>
          </p:cNvPr>
          <p:cNvCxnSpPr>
            <a:cxnSpLocks/>
          </p:cNvCxnSpPr>
          <p:nvPr/>
        </p:nvCxnSpPr>
        <p:spPr>
          <a:xfrm flipH="1" flipV="1">
            <a:off x="4168112" y="5299476"/>
            <a:ext cx="542329" cy="59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사각형: 둥근 모서리 67">
            <a:extLst>
              <a:ext uri="{FF2B5EF4-FFF2-40B4-BE49-F238E27FC236}">
                <a16:creationId xmlns:a16="http://schemas.microsoft.com/office/drawing/2014/main" id="{8E19F0D2-63F8-9A9B-062A-2A64E5108489}"/>
              </a:ext>
            </a:extLst>
          </p:cNvPr>
          <p:cNvSpPr/>
          <p:nvPr/>
        </p:nvSpPr>
        <p:spPr>
          <a:xfrm>
            <a:off x="3727254" y="5092930"/>
            <a:ext cx="421498" cy="412552"/>
          </a:xfrm>
          <a:prstGeom prst="roundRect">
            <a:avLst/>
          </a:prstGeom>
          <a:noFill/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/>
          </a:p>
        </p:txBody>
      </p:sp>
      <p:cxnSp>
        <p:nvCxnSpPr>
          <p:cNvPr id="69" name="직선 화살표 연결선 68">
            <a:extLst>
              <a:ext uri="{FF2B5EF4-FFF2-40B4-BE49-F238E27FC236}">
                <a16:creationId xmlns:a16="http://schemas.microsoft.com/office/drawing/2014/main" id="{A908A0BE-EB87-2239-9C7C-A7E74B1F1D08}"/>
              </a:ext>
            </a:extLst>
          </p:cNvPr>
          <p:cNvCxnSpPr>
            <a:cxnSpLocks/>
          </p:cNvCxnSpPr>
          <p:nvPr/>
        </p:nvCxnSpPr>
        <p:spPr>
          <a:xfrm flipH="1" flipV="1">
            <a:off x="4179922" y="6077017"/>
            <a:ext cx="542329" cy="59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사각형: 둥근 모서리 69">
            <a:extLst>
              <a:ext uri="{FF2B5EF4-FFF2-40B4-BE49-F238E27FC236}">
                <a16:creationId xmlns:a16="http://schemas.microsoft.com/office/drawing/2014/main" id="{60028813-1AEA-B382-2278-E8362B92CECB}"/>
              </a:ext>
            </a:extLst>
          </p:cNvPr>
          <p:cNvSpPr/>
          <p:nvPr/>
        </p:nvSpPr>
        <p:spPr>
          <a:xfrm>
            <a:off x="3739064" y="5922391"/>
            <a:ext cx="421498" cy="327531"/>
          </a:xfrm>
          <a:prstGeom prst="roundRect">
            <a:avLst/>
          </a:prstGeom>
          <a:noFill/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/>
          </a:p>
        </p:txBody>
      </p:sp>
      <p:cxnSp>
        <p:nvCxnSpPr>
          <p:cNvPr id="71" name="직선 화살표 연결선 70">
            <a:extLst>
              <a:ext uri="{FF2B5EF4-FFF2-40B4-BE49-F238E27FC236}">
                <a16:creationId xmlns:a16="http://schemas.microsoft.com/office/drawing/2014/main" id="{C5D0FE57-A6C3-0E90-A78E-104D3672EEDD}"/>
              </a:ext>
            </a:extLst>
          </p:cNvPr>
          <p:cNvCxnSpPr>
            <a:cxnSpLocks/>
          </p:cNvCxnSpPr>
          <p:nvPr/>
        </p:nvCxnSpPr>
        <p:spPr>
          <a:xfrm flipH="1" flipV="1">
            <a:off x="4168112" y="6439447"/>
            <a:ext cx="542329" cy="59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사각형: 둥근 모서리 71">
            <a:extLst>
              <a:ext uri="{FF2B5EF4-FFF2-40B4-BE49-F238E27FC236}">
                <a16:creationId xmlns:a16="http://schemas.microsoft.com/office/drawing/2014/main" id="{EE5F0BA7-4E27-0C0A-EA6E-1C4C741E7B7E}"/>
              </a:ext>
            </a:extLst>
          </p:cNvPr>
          <p:cNvSpPr/>
          <p:nvPr/>
        </p:nvSpPr>
        <p:spPr>
          <a:xfrm>
            <a:off x="3727254" y="6286243"/>
            <a:ext cx="421498" cy="359209"/>
          </a:xfrm>
          <a:prstGeom prst="roundRect">
            <a:avLst/>
          </a:prstGeom>
          <a:noFill/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/>
          </a:p>
        </p:txBody>
      </p:sp>
      <p:cxnSp>
        <p:nvCxnSpPr>
          <p:cNvPr id="73" name="직선 화살표 연결선 72">
            <a:extLst>
              <a:ext uri="{FF2B5EF4-FFF2-40B4-BE49-F238E27FC236}">
                <a16:creationId xmlns:a16="http://schemas.microsoft.com/office/drawing/2014/main" id="{DE2F1E77-6507-EEA6-7137-470FAA40E639}"/>
              </a:ext>
            </a:extLst>
          </p:cNvPr>
          <p:cNvCxnSpPr>
            <a:cxnSpLocks/>
          </p:cNvCxnSpPr>
          <p:nvPr/>
        </p:nvCxnSpPr>
        <p:spPr>
          <a:xfrm flipH="1" flipV="1">
            <a:off x="4160562" y="7057863"/>
            <a:ext cx="542329" cy="59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사각형: 둥근 모서리 73">
            <a:extLst>
              <a:ext uri="{FF2B5EF4-FFF2-40B4-BE49-F238E27FC236}">
                <a16:creationId xmlns:a16="http://schemas.microsoft.com/office/drawing/2014/main" id="{737FC88D-B66B-8ABA-6DE0-63FA7B184655}"/>
              </a:ext>
            </a:extLst>
          </p:cNvPr>
          <p:cNvSpPr/>
          <p:nvPr/>
        </p:nvSpPr>
        <p:spPr>
          <a:xfrm>
            <a:off x="3727254" y="6681015"/>
            <a:ext cx="421498" cy="789979"/>
          </a:xfrm>
          <a:prstGeom prst="roundRect">
            <a:avLst/>
          </a:prstGeom>
          <a:noFill/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/>
          </a:p>
        </p:txBody>
      </p:sp>
      <p:sp>
        <p:nvSpPr>
          <p:cNvPr id="76" name="제목 1">
            <a:extLst>
              <a:ext uri="{FF2B5EF4-FFF2-40B4-BE49-F238E27FC236}">
                <a16:creationId xmlns:a16="http://schemas.microsoft.com/office/drawing/2014/main" id="{F90593C2-1C82-DEF6-C0EC-97C706898353}"/>
              </a:ext>
            </a:extLst>
          </p:cNvPr>
          <p:cNvSpPr txBox="1">
            <a:spLocks/>
          </p:cNvSpPr>
          <p:nvPr/>
        </p:nvSpPr>
        <p:spPr>
          <a:xfrm>
            <a:off x="4710441" y="5928035"/>
            <a:ext cx="1886911" cy="297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센서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Program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버전 읽기</a:t>
            </a:r>
          </a:p>
        </p:txBody>
      </p:sp>
      <p:sp>
        <p:nvSpPr>
          <p:cNvPr id="77" name="제목 1">
            <a:extLst>
              <a:ext uri="{FF2B5EF4-FFF2-40B4-BE49-F238E27FC236}">
                <a16:creationId xmlns:a16="http://schemas.microsoft.com/office/drawing/2014/main" id="{DE91C034-4DAD-858D-95AD-1A95CFA99311}"/>
              </a:ext>
            </a:extLst>
          </p:cNvPr>
          <p:cNvSpPr txBox="1">
            <a:spLocks/>
          </p:cNvSpPr>
          <p:nvPr/>
        </p:nvSpPr>
        <p:spPr>
          <a:xfrm>
            <a:off x="4720069" y="6279531"/>
            <a:ext cx="1517243" cy="4717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마이크로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웨이브  센서 동작 상세조정         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제조사 조정버튼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)</a:t>
            </a:r>
            <a:endParaRPr lang="ko-KR" altLang="en-US" sz="1000" dirty="0">
              <a:latin typeface="+mj-lt"/>
              <a:ea typeface="+mj-ea"/>
              <a:cs typeface="+mj-cs"/>
            </a:endParaRPr>
          </a:p>
        </p:txBody>
      </p:sp>
      <p:sp>
        <p:nvSpPr>
          <p:cNvPr id="78" name="제목 1">
            <a:extLst>
              <a:ext uri="{FF2B5EF4-FFF2-40B4-BE49-F238E27FC236}">
                <a16:creationId xmlns:a16="http://schemas.microsoft.com/office/drawing/2014/main" id="{179D878E-BACE-F343-8A65-FC3A6C19893A}"/>
              </a:ext>
            </a:extLst>
          </p:cNvPr>
          <p:cNvSpPr txBox="1">
            <a:spLocks/>
          </p:cNvSpPr>
          <p:nvPr/>
        </p:nvSpPr>
        <p:spPr>
          <a:xfrm>
            <a:off x="4720069" y="6911216"/>
            <a:ext cx="1517243" cy="297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전체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,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선택 초기화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버튼</a:t>
            </a:r>
          </a:p>
        </p:txBody>
      </p:sp>
      <p:sp>
        <p:nvSpPr>
          <p:cNvPr id="79" name="제목 1">
            <a:extLst>
              <a:ext uri="{FF2B5EF4-FFF2-40B4-BE49-F238E27FC236}">
                <a16:creationId xmlns:a16="http://schemas.microsoft.com/office/drawing/2014/main" id="{BD3B3A05-C197-54BB-2707-07A9523B0133}"/>
              </a:ext>
            </a:extLst>
          </p:cNvPr>
          <p:cNvSpPr txBox="1">
            <a:spLocks/>
          </p:cNvSpPr>
          <p:nvPr/>
        </p:nvSpPr>
        <p:spPr>
          <a:xfrm>
            <a:off x="4645820" y="5144427"/>
            <a:ext cx="1951532" cy="297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그룹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(ID1,2,3)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초기화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버튼</a:t>
            </a:r>
          </a:p>
        </p:txBody>
      </p:sp>
      <p:sp>
        <p:nvSpPr>
          <p:cNvPr id="2" name="순서도: 연결자 1">
            <a:extLst>
              <a:ext uri="{FF2B5EF4-FFF2-40B4-BE49-F238E27FC236}">
                <a16:creationId xmlns:a16="http://schemas.microsoft.com/office/drawing/2014/main" id="{7D7426EE-A0C6-4E29-7B48-A6CA722D2D13}"/>
              </a:ext>
            </a:extLst>
          </p:cNvPr>
          <p:cNvSpPr/>
          <p:nvPr/>
        </p:nvSpPr>
        <p:spPr>
          <a:xfrm>
            <a:off x="2867317" y="6815432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2E16DF7D-67A6-4379-0ABD-25347C7FD4BB}"/>
              </a:ext>
            </a:extLst>
          </p:cNvPr>
          <p:cNvSpPr/>
          <p:nvPr/>
        </p:nvSpPr>
        <p:spPr>
          <a:xfrm>
            <a:off x="3741612" y="7949886"/>
            <a:ext cx="394218" cy="379905"/>
          </a:xfrm>
          <a:prstGeom prst="roundRect">
            <a:avLst/>
          </a:prstGeom>
          <a:noFill/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/>
          </a:p>
        </p:txBody>
      </p: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FB0EFD9D-C4CD-79BE-0D18-7B34148818C0}"/>
              </a:ext>
            </a:extLst>
          </p:cNvPr>
          <p:cNvCxnSpPr>
            <a:cxnSpLocks/>
          </p:cNvCxnSpPr>
          <p:nvPr/>
        </p:nvCxnSpPr>
        <p:spPr>
          <a:xfrm flipH="1" flipV="1">
            <a:off x="4135830" y="8100338"/>
            <a:ext cx="542329" cy="59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제목 1">
            <a:extLst>
              <a:ext uri="{FF2B5EF4-FFF2-40B4-BE49-F238E27FC236}">
                <a16:creationId xmlns:a16="http://schemas.microsoft.com/office/drawing/2014/main" id="{D5C8B7B6-667C-8133-E49E-DB25DF7C19EA}"/>
              </a:ext>
            </a:extLst>
          </p:cNvPr>
          <p:cNvSpPr txBox="1">
            <a:spLocks/>
          </p:cNvSpPr>
          <p:nvPr/>
        </p:nvSpPr>
        <p:spPr>
          <a:xfrm>
            <a:off x="4695337" y="7953691"/>
            <a:ext cx="1517243" cy="297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전원버튼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타원 21">
            <a:extLst>
              <a:ext uri="{FF2B5EF4-FFF2-40B4-BE49-F238E27FC236}">
                <a16:creationId xmlns:a16="http://schemas.microsoft.com/office/drawing/2014/main" id="{315A0B5D-67AB-1E8D-DB16-430C143D1DD7}"/>
              </a:ext>
            </a:extLst>
          </p:cNvPr>
          <p:cNvSpPr/>
          <p:nvPr/>
        </p:nvSpPr>
        <p:spPr>
          <a:xfrm>
            <a:off x="914690" y="2323620"/>
            <a:ext cx="357190" cy="357189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000"/>
          </a:p>
        </p:txBody>
      </p:sp>
      <p:sp>
        <p:nvSpPr>
          <p:cNvPr id="23" name="제목 1">
            <a:extLst>
              <a:ext uri="{FF2B5EF4-FFF2-40B4-BE49-F238E27FC236}">
                <a16:creationId xmlns:a16="http://schemas.microsoft.com/office/drawing/2014/main" id="{EA40085D-B5AE-073E-92FE-19815D428024}"/>
              </a:ext>
            </a:extLst>
          </p:cNvPr>
          <p:cNvSpPr txBox="1">
            <a:spLocks/>
          </p:cNvSpPr>
          <p:nvPr/>
        </p:nvSpPr>
        <p:spPr>
          <a:xfrm>
            <a:off x="1340768" y="2947511"/>
            <a:ext cx="1357322" cy="2857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값 변경버튼</a:t>
            </a:r>
          </a:p>
        </p:txBody>
      </p:sp>
      <p:sp>
        <p:nvSpPr>
          <p:cNvPr id="31" name="제목 1">
            <a:extLst>
              <a:ext uri="{FF2B5EF4-FFF2-40B4-BE49-F238E27FC236}">
                <a16:creationId xmlns:a16="http://schemas.microsoft.com/office/drawing/2014/main" id="{FE5CC0C0-2C57-3152-93CC-2AB011A4A3BC}"/>
              </a:ext>
            </a:extLst>
          </p:cNvPr>
          <p:cNvSpPr txBox="1">
            <a:spLocks/>
          </p:cNvSpPr>
          <p:nvPr/>
        </p:nvSpPr>
        <p:spPr>
          <a:xfrm>
            <a:off x="1380173" y="4118967"/>
            <a:ext cx="3073544" cy="2857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1000" dirty="0">
                <a:latin typeface="+mj-lt"/>
                <a:ea typeface="+mj-ea"/>
                <a:cs typeface="+mj-cs"/>
              </a:rPr>
              <a:t>Out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버튼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개별 센서에 선택된 값 저장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)</a:t>
            </a:r>
            <a:endParaRPr lang="ko-KR" altLang="en-US" sz="1000" dirty="0">
              <a:latin typeface="+mj-lt"/>
              <a:ea typeface="+mj-ea"/>
              <a:cs typeface="+mj-cs"/>
            </a:endParaRPr>
          </a:p>
        </p:txBody>
      </p:sp>
      <p:sp>
        <p:nvSpPr>
          <p:cNvPr id="35" name="제목 1">
            <a:extLst>
              <a:ext uri="{FF2B5EF4-FFF2-40B4-BE49-F238E27FC236}">
                <a16:creationId xmlns:a16="http://schemas.microsoft.com/office/drawing/2014/main" id="{2A2C3CD9-E574-ECCF-2236-7EA700FB5EED}"/>
              </a:ext>
            </a:extLst>
          </p:cNvPr>
          <p:cNvSpPr txBox="1">
            <a:spLocks/>
          </p:cNvSpPr>
          <p:nvPr/>
        </p:nvSpPr>
        <p:spPr>
          <a:xfrm>
            <a:off x="1342829" y="4760713"/>
            <a:ext cx="4201256" cy="2857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전체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 Out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버튼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통신 가능한 모든 센서에 선택된 값 저장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)</a:t>
            </a:r>
            <a:endParaRPr lang="ko-KR" altLang="en-US" sz="1000" dirty="0">
              <a:latin typeface="+mj-lt"/>
              <a:ea typeface="+mj-ea"/>
              <a:cs typeface="+mj-cs"/>
            </a:endParaRPr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C5934395-AFAC-A2FA-7BA1-9189A7E10F5C}"/>
              </a:ext>
            </a:extLst>
          </p:cNvPr>
          <p:cNvSpPr/>
          <p:nvPr/>
        </p:nvSpPr>
        <p:spPr>
          <a:xfrm>
            <a:off x="920910" y="2921678"/>
            <a:ext cx="357190" cy="357189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000"/>
          </a:p>
        </p:txBody>
      </p:sp>
      <p:sp>
        <p:nvSpPr>
          <p:cNvPr id="45" name="제목 1">
            <a:extLst>
              <a:ext uri="{FF2B5EF4-FFF2-40B4-BE49-F238E27FC236}">
                <a16:creationId xmlns:a16="http://schemas.microsoft.com/office/drawing/2014/main" id="{AD4E14AA-47EE-B3C3-25B2-A0622DA27A36}"/>
              </a:ext>
            </a:extLst>
          </p:cNvPr>
          <p:cNvSpPr txBox="1">
            <a:spLocks/>
          </p:cNvSpPr>
          <p:nvPr/>
        </p:nvSpPr>
        <p:spPr>
          <a:xfrm>
            <a:off x="1340768" y="2339752"/>
            <a:ext cx="2448272" cy="2857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선택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,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통신가능 선택 버튼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(+LED)</a:t>
            </a:r>
            <a:endParaRPr lang="ko-KR" altLang="en-US" sz="1000" dirty="0">
              <a:latin typeface="+mj-lt"/>
              <a:ea typeface="+mj-ea"/>
              <a:cs typeface="+mj-cs"/>
            </a:endParaRPr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573D4A85-8E2B-9357-A109-4C370B466D89}"/>
              </a:ext>
            </a:extLst>
          </p:cNvPr>
          <p:cNvSpPr/>
          <p:nvPr/>
        </p:nvSpPr>
        <p:spPr>
          <a:xfrm>
            <a:off x="1028438" y="2268306"/>
            <a:ext cx="124664" cy="1277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/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FB9AF15F-D5F6-0CEA-7F37-789228632010}"/>
              </a:ext>
            </a:extLst>
          </p:cNvPr>
          <p:cNvSpPr/>
          <p:nvPr/>
        </p:nvSpPr>
        <p:spPr>
          <a:xfrm>
            <a:off x="920910" y="3516358"/>
            <a:ext cx="357190" cy="35719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000"/>
          </a:p>
        </p:txBody>
      </p:sp>
      <p:sp>
        <p:nvSpPr>
          <p:cNvPr id="49" name="제목 1">
            <a:extLst>
              <a:ext uri="{FF2B5EF4-FFF2-40B4-BE49-F238E27FC236}">
                <a16:creationId xmlns:a16="http://schemas.microsoft.com/office/drawing/2014/main" id="{7856DC58-52F4-91CE-F9FE-A3E41934A845}"/>
              </a:ext>
            </a:extLst>
          </p:cNvPr>
          <p:cNvSpPr txBox="1">
            <a:spLocks/>
          </p:cNvSpPr>
          <p:nvPr/>
        </p:nvSpPr>
        <p:spPr>
          <a:xfrm>
            <a:off x="1349537" y="3560007"/>
            <a:ext cx="3545715" cy="2857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통신버튼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개별 센서에 선택된 값 저장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,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읽기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)</a:t>
            </a:r>
            <a:endParaRPr lang="ko-KR" altLang="en-US" sz="1000" dirty="0">
              <a:latin typeface="+mj-lt"/>
              <a:ea typeface="+mj-ea"/>
              <a:cs typeface="+mj-cs"/>
            </a:endParaRPr>
          </a:p>
        </p:txBody>
      </p:sp>
      <p:pic>
        <p:nvPicPr>
          <p:cNvPr id="50" name="그림 49">
            <a:extLst>
              <a:ext uri="{FF2B5EF4-FFF2-40B4-BE49-F238E27FC236}">
                <a16:creationId xmlns:a16="http://schemas.microsoft.com/office/drawing/2014/main" id="{3401FC59-0D68-E2B1-8AD2-CDCD281C14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025" y="4680669"/>
            <a:ext cx="525581" cy="501248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9C561F3A-7194-4D90-9364-463255928C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6312" y="4018239"/>
            <a:ext cx="484678" cy="501248"/>
          </a:xfrm>
          <a:prstGeom prst="rect">
            <a:avLst/>
          </a:prstGeom>
        </p:spPr>
      </p:pic>
      <p:sp>
        <p:nvSpPr>
          <p:cNvPr id="60" name="제목 1">
            <a:extLst>
              <a:ext uri="{FF2B5EF4-FFF2-40B4-BE49-F238E27FC236}">
                <a16:creationId xmlns:a16="http://schemas.microsoft.com/office/drawing/2014/main" id="{A3B78285-37A4-3DDC-33B6-B8B7218FDD93}"/>
              </a:ext>
            </a:extLst>
          </p:cNvPr>
          <p:cNvSpPr txBox="1">
            <a:spLocks/>
          </p:cNvSpPr>
          <p:nvPr/>
        </p:nvSpPr>
        <p:spPr>
          <a:xfrm>
            <a:off x="-685800" y="918874"/>
            <a:ext cx="8229600" cy="515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버튼 </a:t>
            </a:r>
            <a:r>
              <a:rPr lang="en-US" altLang="ko-KR" dirty="0"/>
              <a:t>Silk</a:t>
            </a:r>
            <a:r>
              <a:rPr lang="ko-KR" altLang="en-US" dirty="0"/>
              <a:t>모양 기능설명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DBF0A3E9-D3F7-0682-608E-15A84ADCE8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10" y="5339035"/>
            <a:ext cx="525581" cy="501248"/>
          </a:xfrm>
          <a:prstGeom prst="rect">
            <a:avLst/>
          </a:prstGeom>
        </p:spPr>
      </p:pic>
      <p:sp>
        <p:nvSpPr>
          <p:cNvPr id="3" name="제목 1">
            <a:extLst>
              <a:ext uri="{FF2B5EF4-FFF2-40B4-BE49-F238E27FC236}">
                <a16:creationId xmlns:a16="http://schemas.microsoft.com/office/drawing/2014/main" id="{08C67A6D-6060-9BE7-E632-1728DAA45AD0}"/>
              </a:ext>
            </a:extLst>
          </p:cNvPr>
          <p:cNvSpPr txBox="1">
            <a:spLocks/>
          </p:cNvSpPr>
          <p:nvPr/>
        </p:nvSpPr>
        <p:spPr>
          <a:xfrm>
            <a:off x="1328372" y="5450311"/>
            <a:ext cx="4201256" cy="2857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같은 그룹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(ID)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 Out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버튼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같은 그룹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&lt; ID-1&gt;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센서에 선택된 값 저장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)</a:t>
            </a:r>
            <a:endParaRPr lang="ko-KR" altLang="en-US" sz="1000" dirty="0">
              <a:latin typeface="+mj-lt"/>
              <a:ea typeface="+mj-ea"/>
              <a:cs typeface="+mj-cs"/>
            </a:endParaRPr>
          </a:p>
        </p:txBody>
      </p:sp>
      <p:sp>
        <p:nvSpPr>
          <p:cNvPr id="4" name="순서도: 연결자 3">
            <a:extLst>
              <a:ext uri="{FF2B5EF4-FFF2-40B4-BE49-F238E27FC236}">
                <a16:creationId xmlns:a16="http://schemas.microsoft.com/office/drawing/2014/main" id="{094C088E-B758-C033-4314-77B6AAB610DE}"/>
              </a:ext>
            </a:extLst>
          </p:cNvPr>
          <p:cNvSpPr/>
          <p:nvPr/>
        </p:nvSpPr>
        <p:spPr>
          <a:xfrm>
            <a:off x="1074235" y="5550988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5272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제목 1">
            <a:extLst>
              <a:ext uri="{FF2B5EF4-FFF2-40B4-BE49-F238E27FC236}">
                <a16:creationId xmlns:a16="http://schemas.microsoft.com/office/drawing/2014/main" id="{3BD36147-D389-CDC3-BD80-B912CDFA7725}"/>
              </a:ext>
            </a:extLst>
          </p:cNvPr>
          <p:cNvSpPr txBox="1">
            <a:spLocks/>
          </p:cNvSpPr>
          <p:nvPr/>
        </p:nvSpPr>
        <p:spPr>
          <a:xfrm>
            <a:off x="-685800" y="536573"/>
            <a:ext cx="8229600" cy="515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버튼 설명 </a:t>
            </a:r>
            <a:r>
              <a:rPr lang="en-US" altLang="ko-KR" dirty="0"/>
              <a:t>1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C34E9F4-98FA-48C2-F9ED-62BDB9EEE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150" y="1268316"/>
            <a:ext cx="470487" cy="483202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F841D5F2-9F5B-5500-A4F3-99E1AF59E8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149" y="1729774"/>
            <a:ext cx="470487" cy="478741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DA0B332-C079-9ACD-89B1-D8815FF38A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6242" y="2194567"/>
            <a:ext cx="485792" cy="503142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785AF62D-10D9-55CB-947C-C51F3C1140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148" y="2693146"/>
            <a:ext cx="478537" cy="49147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BCC46F1B-FF68-C97E-4EFA-6FC2F4193B8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9336" y="3190320"/>
            <a:ext cx="494864" cy="474746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30C7757F-C2B3-252C-B7BD-B834AFBE39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0943" y="3848578"/>
            <a:ext cx="479076" cy="532308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429D90C1-A5E4-356F-614E-9A1ECF10BFF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8440" y="4385451"/>
            <a:ext cx="493594" cy="53230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CDE8F48D-24D9-B31F-BF4B-BC479676FC5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8288" y="4897019"/>
            <a:ext cx="503272" cy="53230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1357D79F-A49D-E83F-31AF-1A6F8DF1E69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4240" y="5425306"/>
            <a:ext cx="498128" cy="526867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3E104BC0-5218-D072-5891-AE15295EDD4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797" y="5940515"/>
            <a:ext cx="471761" cy="480747"/>
          </a:xfrm>
          <a:prstGeom prst="rect">
            <a:avLst/>
          </a:prstGeom>
        </p:spPr>
      </p:pic>
      <p:sp>
        <p:nvSpPr>
          <p:cNvPr id="14" name="제목 1">
            <a:extLst>
              <a:ext uri="{FF2B5EF4-FFF2-40B4-BE49-F238E27FC236}">
                <a16:creationId xmlns:a16="http://schemas.microsoft.com/office/drawing/2014/main" id="{F8CB832C-D3A3-E2CE-10D1-174BABE516A6}"/>
              </a:ext>
            </a:extLst>
          </p:cNvPr>
          <p:cNvSpPr txBox="1">
            <a:spLocks/>
          </p:cNvSpPr>
          <p:nvPr/>
        </p:nvSpPr>
        <p:spPr>
          <a:xfrm>
            <a:off x="1260364" y="1342867"/>
            <a:ext cx="3609336" cy="335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최대 밝기 선택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(MIN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: 2   MAX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: 255)</a:t>
            </a:r>
            <a:endParaRPr lang="ko-KR" altLang="en-US" sz="1000" dirty="0">
              <a:latin typeface="+mj-lt"/>
              <a:ea typeface="+mj-ea"/>
              <a:cs typeface="+mj-cs"/>
            </a:endParaRPr>
          </a:p>
        </p:txBody>
      </p:sp>
      <p:sp>
        <p:nvSpPr>
          <p:cNvPr id="15" name="제목 1">
            <a:extLst>
              <a:ext uri="{FF2B5EF4-FFF2-40B4-BE49-F238E27FC236}">
                <a16:creationId xmlns:a16="http://schemas.microsoft.com/office/drawing/2014/main" id="{809CB6A6-5F28-EAA4-5CE1-4BB25E564E73}"/>
              </a:ext>
            </a:extLst>
          </p:cNvPr>
          <p:cNvSpPr txBox="1">
            <a:spLocks/>
          </p:cNvSpPr>
          <p:nvPr/>
        </p:nvSpPr>
        <p:spPr>
          <a:xfrm>
            <a:off x="1260364" y="1800392"/>
            <a:ext cx="3609336" cy="335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최소 밝기 선택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(MIN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: 0   MAX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: 253)</a:t>
            </a:r>
            <a:endParaRPr lang="ko-KR" altLang="en-US" sz="1000" dirty="0">
              <a:latin typeface="+mj-lt"/>
              <a:ea typeface="+mj-ea"/>
              <a:cs typeface="+mj-cs"/>
            </a:endParaRPr>
          </a:p>
        </p:txBody>
      </p:sp>
      <p:sp>
        <p:nvSpPr>
          <p:cNvPr id="16" name="제목 1">
            <a:extLst>
              <a:ext uri="{FF2B5EF4-FFF2-40B4-BE49-F238E27FC236}">
                <a16:creationId xmlns:a16="http://schemas.microsoft.com/office/drawing/2014/main" id="{070DF1B3-2F64-2EAF-5A08-F01C5F07DD9A}"/>
              </a:ext>
            </a:extLst>
          </p:cNvPr>
          <p:cNvSpPr txBox="1">
            <a:spLocks/>
          </p:cNvSpPr>
          <p:nvPr/>
        </p:nvSpPr>
        <p:spPr>
          <a:xfrm>
            <a:off x="1260364" y="2279133"/>
            <a:ext cx="3609336" cy="335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감도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거리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)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선택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(MIN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: 0   MAX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: 110)</a:t>
            </a:r>
            <a:endParaRPr lang="ko-KR" altLang="en-US" sz="1000" dirty="0">
              <a:latin typeface="+mj-lt"/>
              <a:ea typeface="+mj-ea"/>
              <a:cs typeface="+mj-cs"/>
            </a:endParaRPr>
          </a:p>
        </p:txBody>
      </p:sp>
      <p:sp>
        <p:nvSpPr>
          <p:cNvPr id="17" name="제목 1">
            <a:extLst>
              <a:ext uri="{FF2B5EF4-FFF2-40B4-BE49-F238E27FC236}">
                <a16:creationId xmlns:a16="http://schemas.microsoft.com/office/drawing/2014/main" id="{F883AC1D-0E10-4FFC-220F-2FCBA7623077}"/>
              </a:ext>
            </a:extLst>
          </p:cNvPr>
          <p:cNvSpPr txBox="1">
            <a:spLocks/>
          </p:cNvSpPr>
          <p:nvPr/>
        </p:nvSpPr>
        <p:spPr>
          <a:xfrm>
            <a:off x="1260364" y="2768327"/>
            <a:ext cx="3609336" cy="335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1000" dirty="0">
                <a:latin typeface="+mj-lt"/>
                <a:ea typeface="+mj-ea"/>
                <a:cs typeface="+mj-cs"/>
              </a:rPr>
              <a:t>ON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시간 선택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(MIN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: 5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초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   MAX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: 240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초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)</a:t>
            </a:r>
            <a:endParaRPr lang="ko-KR" altLang="en-US" sz="1000" dirty="0">
              <a:latin typeface="+mj-lt"/>
              <a:ea typeface="+mj-ea"/>
              <a:cs typeface="+mj-cs"/>
            </a:endParaRPr>
          </a:p>
        </p:txBody>
      </p:sp>
      <p:sp>
        <p:nvSpPr>
          <p:cNvPr id="18" name="제목 1">
            <a:extLst>
              <a:ext uri="{FF2B5EF4-FFF2-40B4-BE49-F238E27FC236}">
                <a16:creationId xmlns:a16="http://schemas.microsoft.com/office/drawing/2014/main" id="{547B755E-ECAC-5590-C1D9-F1F449D7B884}"/>
              </a:ext>
            </a:extLst>
          </p:cNvPr>
          <p:cNvSpPr txBox="1">
            <a:spLocks/>
          </p:cNvSpPr>
          <p:nvPr/>
        </p:nvSpPr>
        <p:spPr>
          <a:xfrm>
            <a:off x="1260363" y="3255234"/>
            <a:ext cx="5204848" cy="335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최대 밝기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,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최소 밝기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,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감도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,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시간 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-&gt;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개별센서에 초기화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(4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가지 공장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설정 값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)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저장</a:t>
            </a:r>
          </a:p>
        </p:txBody>
      </p:sp>
      <p:sp>
        <p:nvSpPr>
          <p:cNvPr id="19" name="제목 1">
            <a:extLst>
              <a:ext uri="{FF2B5EF4-FFF2-40B4-BE49-F238E27FC236}">
                <a16:creationId xmlns:a16="http://schemas.microsoft.com/office/drawing/2014/main" id="{A6BBDDEA-7DCE-0480-A53B-E32357149F41}"/>
              </a:ext>
            </a:extLst>
          </p:cNvPr>
          <p:cNvSpPr txBox="1">
            <a:spLocks/>
          </p:cNvSpPr>
          <p:nvPr/>
        </p:nvSpPr>
        <p:spPr>
          <a:xfrm>
            <a:off x="1260364" y="3941006"/>
            <a:ext cx="4400884" cy="385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그룹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1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선택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(1~ 60,000) -&gt;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보통 주차장 통로에 적용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,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</a:t>
            </a:r>
            <a:endParaRPr lang="en-US" altLang="ko-KR" sz="1000" dirty="0"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ko-KR" sz="1000" dirty="0">
                <a:latin typeface="+mj-lt"/>
                <a:ea typeface="+mj-ea"/>
                <a:cs typeface="+mj-cs"/>
              </a:rPr>
              <a:t>   (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자신번호 </a:t>
            </a:r>
            <a:r>
              <a:rPr lang="en-US" altLang="ko-KR" sz="10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–</a:t>
            </a:r>
            <a:r>
              <a:rPr lang="en-US" altLang="ko-KR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ko-KR" altLang="en-US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연동개수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)  ~ (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자신번호 </a:t>
            </a:r>
            <a:r>
              <a:rPr lang="en-US" altLang="ko-KR" sz="10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+</a:t>
            </a:r>
            <a:r>
              <a:rPr lang="en-US" altLang="ko-KR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ko-KR" altLang="en-US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연동개수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) 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만큼 그룹으로 동작함</a:t>
            </a:r>
          </a:p>
        </p:txBody>
      </p:sp>
      <p:sp>
        <p:nvSpPr>
          <p:cNvPr id="20" name="제목 1">
            <a:extLst>
              <a:ext uri="{FF2B5EF4-FFF2-40B4-BE49-F238E27FC236}">
                <a16:creationId xmlns:a16="http://schemas.microsoft.com/office/drawing/2014/main" id="{F26F4F19-D12A-3E78-981C-C5A0D4A33C6C}"/>
              </a:ext>
            </a:extLst>
          </p:cNvPr>
          <p:cNvSpPr txBox="1">
            <a:spLocks/>
          </p:cNvSpPr>
          <p:nvPr/>
        </p:nvSpPr>
        <p:spPr>
          <a:xfrm>
            <a:off x="1244849" y="4451278"/>
            <a:ext cx="4784711" cy="4234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그룹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2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선택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(1~60,000) -&gt;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보통 주차장 교차구간 또는 진입로 에 적용</a:t>
            </a:r>
            <a:endParaRPr lang="en-US" altLang="ko-KR" sz="1000" dirty="0"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   </a:t>
            </a:r>
            <a:r>
              <a:rPr lang="ko-KR" altLang="en-US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같은 번호만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그룹으로 동작함</a:t>
            </a:r>
          </a:p>
        </p:txBody>
      </p:sp>
      <p:sp>
        <p:nvSpPr>
          <p:cNvPr id="22" name="제목 1">
            <a:extLst>
              <a:ext uri="{FF2B5EF4-FFF2-40B4-BE49-F238E27FC236}">
                <a16:creationId xmlns:a16="http://schemas.microsoft.com/office/drawing/2014/main" id="{B52150CB-0859-6046-0C58-8A059C0F448F}"/>
              </a:ext>
            </a:extLst>
          </p:cNvPr>
          <p:cNvSpPr txBox="1">
            <a:spLocks/>
          </p:cNvSpPr>
          <p:nvPr/>
        </p:nvSpPr>
        <p:spPr>
          <a:xfrm>
            <a:off x="1244849" y="5515061"/>
            <a:ext cx="4326520" cy="335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그룹</a:t>
            </a:r>
            <a:r>
              <a:rPr lang="en-US" altLang="ko-KR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1</a:t>
            </a:r>
            <a:r>
              <a:rPr lang="ko-KR" altLang="en-US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의 연동수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선택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(0~99)</a:t>
            </a:r>
            <a:endParaRPr lang="ko-KR" altLang="en-US" sz="1000" dirty="0">
              <a:latin typeface="+mj-lt"/>
              <a:ea typeface="+mj-ea"/>
              <a:cs typeface="+mj-cs"/>
            </a:endParaRPr>
          </a:p>
        </p:txBody>
      </p:sp>
      <p:sp>
        <p:nvSpPr>
          <p:cNvPr id="23" name="제목 1">
            <a:extLst>
              <a:ext uri="{FF2B5EF4-FFF2-40B4-BE49-F238E27FC236}">
                <a16:creationId xmlns:a16="http://schemas.microsoft.com/office/drawing/2014/main" id="{3A9149F6-2C8B-9557-22D6-C0A126077E57}"/>
              </a:ext>
            </a:extLst>
          </p:cNvPr>
          <p:cNvSpPr txBox="1">
            <a:spLocks/>
          </p:cNvSpPr>
          <p:nvPr/>
        </p:nvSpPr>
        <p:spPr>
          <a:xfrm>
            <a:off x="1248488" y="6011368"/>
            <a:ext cx="5204848" cy="335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1000" dirty="0">
                <a:latin typeface="+mj-lt"/>
                <a:ea typeface="+mj-ea"/>
                <a:cs typeface="+mj-cs"/>
              </a:rPr>
              <a:t>ID1, ID2, ID3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초기화 버튼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-&gt;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개별센서에 그룹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초기화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공장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설정 값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)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저장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연동 개수 제외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)</a:t>
            </a:r>
            <a:endParaRPr lang="ko-KR" altLang="en-US" sz="1000" dirty="0">
              <a:latin typeface="+mj-lt"/>
              <a:ea typeface="+mj-ea"/>
              <a:cs typeface="+mj-cs"/>
            </a:endParaRP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D42132E7-5506-4B93-0FE1-755B0C435A2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3609" y="6593632"/>
            <a:ext cx="479076" cy="479076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142F1C67-A643-5E15-320C-D145EBD6F96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3048" y="7074661"/>
            <a:ext cx="493594" cy="510468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B3531CF5-98A6-A19D-C4C4-565F1908696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8807" y="7583119"/>
            <a:ext cx="503272" cy="515750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FAB6232F-582C-683C-479E-1A4113AE7EB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4363" y="8091478"/>
            <a:ext cx="498128" cy="506500"/>
          </a:xfrm>
          <a:prstGeom prst="rect">
            <a:avLst/>
          </a:prstGeom>
        </p:spPr>
      </p:pic>
      <p:sp>
        <p:nvSpPr>
          <p:cNvPr id="29" name="제목 1">
            <a:extLst>
              <a:ext uri="{FF2B5EF4-FFF2-40B4-BE49-F238E27FC236}">
                <a16:creationId xmlns:a16="http://schemas.microsoft.com/office/drawing/2014/main" id="{D02B9F31-9A00-65BD-1F04-CC66D02B4722}"/>
              </a:ext>
            </a:extLst>
          </p:cNvPr>
          <p:cNvSpPr txBox="1">
            <a:spLocks/>
          </p:cNvSpPr>
          <p:nvPr/>
        </p:nvSpPr>
        <p:spPr>
          <a:xfrm>
            <a:off x="1253079" y="6656074"/>
            <a:ext cx="4247934" cy="335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개별 센서에 </a:t>
            </a:r>
            <a:r>
              <a:rPr lang="ko-KR" altLang="en-US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선택된 버튼들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값 저장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-&gt; </a:t>
            </a:r>
            <a:r>
              <a:rPr lang="en-US" altLang="ko-KR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ID1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선택 시 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</a:t>
            </a:r>
            <a:r>
              <a:rPr lang="en-US" altLang="ko-KR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ID1 -1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)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저장</a:t>
            </a:r>
          </a:p>
        </p:txBody>
      </p:sp>
      <p:sp>
        <p:nvSpPr>
          <p:cNvPr id="34" name="제목 1">
            <a:extLst>
              <a:ext uri="{FF2B5EF4-FFF2-40B4-BE49-F238E27FC236}">
                <a16:creationId xmlns:a16="http://schemas.microsoft.com/office/drawing/2014/main" id="{C6B01759-3DDD-8B44-32E5-C78C4057A8A7}"/>
              </a:ext>
            </a:extLst>
          </p:cNvPr>
          <p:cNvSpPr txBox="1">
            <a:spLocks/>
          </p:cNvSpPr>
          <p:nvPr/>
        </p:nvSpPr>
        <p:spPr>
          <a:xfrm>
            <a:off x="1244849" y="7169129"/>
            <a:ext cx="4247934" cy="335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개별 센서에 </a:t>
            </a:r>
            <a:r>
              <a:rPr lang="ko-KR" altLang="en-US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선택된 버튼들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값 저장</a:t>
            </a:r>
          </a:p>
        </p:txBody>
      </p:sp>
      <p:sp>
        <p:nvSpPr>
          <p:cNvPr id="35" name="제목 1">
            <a:extLst>
              <a:ext uri="{FF2B5EF4-FFF2-40B4-BE49-F238E27FC236}">
                <a16:creationId xmlns:a16="http://schemas.microsoft.com/office/drawing/2014/main" id="{6DCC0F79-99D9-CD6D-6453-10C4E3A1A924}"/>
              </a:ext>
            </a:extLst>
          </p:cNvPr>
          <p:cNvSpPr txBox="1">
            <a:spLocks/>
          </p:cNvSpPr>
          <p:nvPr/>
        </p:nvSpPr>
        <p:spPr>
          <a:xfrm>
            <a:off x="1226811" y="7683319"/>
            <a:ext cx="4247934" cy="335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개별 센서에 </a:t>
            </a:r>
            <a:r>
              <a:rPr lang="ko-KR" altLang="en-US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선택된 버튼들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값 저장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-&gt; </a:t>
            </a:r>
            <a:r>
              <a:rPr lang="en-US" altLang="ko-KR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ID1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선택 시 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</a:t>
            </a:r>
            <a:r>
              <a:rPr lang="en-US" altLang="ko-KR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ID1</a:t>
            </a:r>
            <a:r>
              <a:rPr lang="ko-KR" altLang="en-US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ko-KR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+1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)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저장</a:t>
            </a:r>
          </a:p>
        </p:txBody>
      </p:sp>
      <p:sp>
        <p:nvSpPr>
          <p:cNvPr id="36" name="제목 1">
            <a:extLst>
              <a:ext uri="{FF2B5EF4-FFF2-40B4-BE49-F238E27FC236}">
                <a16:creationId xmlns:a16="http://schemas.microsoft.com/office/drawing/2014/main" id="{F2274DF0-929B-FAEF-9DA3-D3B3960B3957}"/>
              </a:ext>
            </a:extLst>
          </p:cNvPr>
          <p:cNvSpPr txBox="1">
            <a:spLocks/>
          </p:cNvSpPr>
          <p:nvPr/>
        </p:nvSpPr>
        <p:spPr>
          <a:xfrm>
            <a:off x="1231127" y="8180421"/>
            <a:ext cx="4247934" cy="335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개별 센서의 </a:t>
            </a:r>
            <a:r>
              <a:rPr lang="ko-KR" altLang="en-US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선택된 버튼들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값 읽기</a:t>
            </a:r>
          </a:p>
        </p:txBody>
      </p:sp>
      <p:sp>
        <p:nvSpPr>
          <p:cNvPr id="38" name="제목 1">
            <a:extLst>
              <a:ext uri="{FF2B5EF4-FFF2-40B4-BE49-F238E27FC236}">
                <a16:creationId xmlns:a16="http://schemas.microsoft.com/office/drawing/2014/main" id="{5601BCD1-9695-758A-6B00-7E2BE7A62B41}"/>
              </a:ext>
            </a:extLst>
          </p:cNvPr>
          <p:cNvSpPr txBox="1">
            <a:spLocks/>
          </p:cNvSpPr>
          <p:nvPr/>
        </p:nvSpPr>
        <p:spPr>
          <a:xfrm>
            <a:off x="1260364" y="4959500"/>
            <a:ext cx="4769196" cy="4234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그룹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3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선택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(1~60,000) -&gt;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보통 주차장 교차구간 또는 진입로 에 적용</a:t>
            </a:r>
            <a:endParaRPr lang="en-US" altLang="ko-KR" sz="1000" dirty="0"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   </a:t>
            </a:r>
            <a:r>
              <a:rPr lang="ko-KR" altLang="en-US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같은 번호만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그룹으로 동작함</a:t>
            </a:r>
          </a:p>
        </p:txBody>
      </p:sp>
    </p:spTree>
    <p:extLst>
      <p:ext uri="{BB962C8B-B14F-4D97-AF65-F5344CB8AC3E}">
        <p14:creationId xmlns:p14="http://schemas.microsoft.com/office/powerpoint/2010/main" val="2946904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제목 1">
            <a:extLst>
              <a:ext uri="{FF2B5EF4-FFF2-40B4-BE49-F238E27FC236}">
                <a16:creationId xmlns:a16="http://schemas.microsoft.com/office/drawing/2014/main" id="{3BD36147-D389-CDC3-BD80-B912CDFA7725}"/>
              </a:ext>
            </a:extLst>
          </p:cNvPr>
          <p:cNvSpPr txBox="1">
            <a:spLocks/>
          </p:cNvSpPr>
          <p:nvPr/>
        </p:nvSpPr>
        <p:spPr>
          <a:xfrm>
            <a:off x="-685800" y="536573"/>
            <a:ext cx="8229600" cy="515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버튼 설명 </a:t>
            </a:r>
            <a:r>
              <a:rPr lang="en-US" altLang="ko-KR" dirty="0"/>
              <a:t>2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C34E9F4-98FA-48C2-F9ED-62BDB9EEE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6712" y="1403648"/>
            <a:ext cx="1658746" cy="924403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DA0B332-C079-9ACD-89B1-D8815FF38A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8628" y="2456572"/>
            <a:ext cx="485792" cy="465031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785AF62D-10D9-55CB-947C-C51F3C1140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193" y="3008843"/>
            <a:ext cx="478537" cy="486647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30C7757F-C2B3-252C-B7BD-B834AFBE39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5004" y="3696350"/>
            <a:ext cx="550913" cy="1073331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CDE8F48D-24D9-B31F-BF4B-BC479676FC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4138" y="4878513"/>
            <a:ext cx="503272" cy="479972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1357D79F-A49D-E83F-31AF-1A6F8DF1E69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0602" y="6198913"/>
            <a:ext cx="503271" cy="51687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3E104BC0-5218-D072-5891-AE15295EDD4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750" y="6720535"/>
            <a:ext cx="459447" cy="527682"/>
          </a:xfrm>
          <a:prstGeom prst="rect">
            <a:avLst/>
          </a:prstGeom>
        </p:spPr>
      </p:pic>
      <p:sp>
        <p:nvSpPr>
          <p:cNvPr id="14" name="제목 1">
            <a:extLst>
              <a:ext uri="{FF2B5EF4-FFF2-40B4-BE49-F238E27FC236}">
                <a16:creationId xmlns:a16="http://schemas.microsoft.com/office/drawing/2014/main" id="{F8CB832C-D3A3-E2CE-10D1-174BABE516A6}"/>
              </a:ext>
            </a:extLst>
          </p:cNvPr>
          <p:cNvSpPr txBox="1">
            <a:spLocks/>
          </p:cNvSpPr>
          <p:nvPr/>
        </p:nvSpPr>
        <p:spPr>
          <a:xfrm>
            <a:off x="2479718" y="1683140"/>
            <a:ext cx="3609336" cy="335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선택된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값 변경</a:t>
            </a:r>
          </a:p>
        </p:txBody>
      </p:sp>
      <p:sp>
        <p:nvSpPr>
          <p:cNvPr id="16" name="제목 1">
            <a:extLst>
              <a:ext uri="{FF2B5EF4-FFF2-40B4-BE49-F238E27FC236}">
                <a16:creationId xmlns:a16="http://schemas.microsoft.com/office/drawing/2014/main" id="{070DF1B3-2F64-2EAF-5A08-F01C5F07DD9A}"/>
              </a:ext>
            </a:extLst>
          </p:cNvPr>
          <p:cNvSpPr txBox="1">
            <a:spLocks/>
          </p:cNvSpPr>
          <p:nvPr/>
        </p:nvSpPr>
        <p:spPr>
          <a:xfrm>
            <a:off x="1272750" y="2522083"/>
            <a:ext cx="3609336" cy="335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센서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Program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버전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일기</a:t>
            </a:r>
          </a:p>
        </p:txBody>
      </p:sp>
      <p:sp>
        <p:nvSpPr>
          <p:cNvPr id="17" name="제목 1">
            <a:extLst>
              <a:ext uri="{FF2B5EF4-FFF2-40B4-BE49-F238E27FC236}">
                <a16:creationId xmlns:a16="http://schemas.microsoft.com/office/drawing/2014/main" id="{F883AC1D-0E10-4FFC-220F-2FCBA7623077}"/>
              </a:ext>
            </a:extLst>
          </p:cNvPr>
          <p:cNvSpPr txBox="1">
            <a:spLocks/>
          </p:cNvSpPr>
          <p:nvPr/>
        </p:nvSpPr>
        <p:spPr>
          <a:xfrm>
            <a:off x="1272750" y="3082837"/>
            <a:ext cx="3609336" cy="335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마이크로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웨이브 동작 상세조정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제조사 조정버튼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)</a:t>
            </a:r>
            <a:endParaRPr lang="ko-KR" altLang="en-US" sz="1000" dirty="0">
              <a:latin typeface="+mj-lt"/>
              <a:ea typeface="+mj-ea"/>
              <a:cs typeface="+mj-cs"/>
            </a:endParaRPr>
          </a:p>
        </p:txBody>
      </p:sp>
      <p:sp>
        <p:nvSpPr>
          <p:cNvPr id="19" name="제목 1">
            <a:extLst>
              <a:ext uri="{FF2B5EF4-FFF2-40B4-BE49-F238E27FC236}">
                <a16:creationId xmlns:a16="http://schemas.microsoft.com/office/drawing/2014/main" id="{A6BBDDEA-7DCE-0480-A53B-E32357149F41}"/>
              </a:ext>
            </a:extLst>
          </p:cNvPr>
          <p:cNvSpPr txBox="1">
            <a:spLocks/>
          </p:cNvSpPr>
          <p:nvPr/>
        </p:nvSpPr>
        <p:spPr>
          <a:xfrm>
            <a:off x="1271024" y="3803285"/>
            <a:ext cx="5120964" cy="859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  같은 그룹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(ID)-1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끼리 통신이 원활한지 확인용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Test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시작 버튼</a:t>
            </a:r>
            <a:endParaRPr lang="en-US" altLang="ko-KR" sz="1000" dirty="0"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ko-KR" sz="1000" dirty="0">
                <a:latin typeface="+mj-lt"/>
                <a:ea typeface="+mj-ea"/>
                <a:cs typeface="+mj-cs"/>
              </a:rPr>
              <a:t>  -&gt;ON : Test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시작</a:t>
            </a:r>
            <a:endParaRPr lang="en-US" altLang="ko-KR" sz="1000" dirty="0"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ko-KR" sz="1000" dirty="0">
                <a:latin typeface="+mj-lt"/>
                <a:ea typeface="+mj-ea"/>
                <a:cs typeface="+mj-cs"/>
              </a:rPr>
              <a:t>  -&gt;OFF : Test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정지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 (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같은 그룹 센서 중 아무거나 한 개만 지정해서 동작 시키면 됨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)</a:t>
            </a:r>
          </a:p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 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-&gt;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같은 그룹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LED(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등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)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가 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5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초에 한번씩 동시 깜박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(ON/OFF )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임</a:t>
            </a:r>
            <a:endParaRPr lang="en-US" altLang="ko-KR" sz="1000" dirty="0"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ko-KR" sz="1000" dirty="0">
                <a:latin typeface="+mj-lt"/>
                <a:ea typeface="+mj-ea"/>
                <a:cs typeface="+mj-cs"/>
              </a:rPr>
              <a:t>  -&gt;OFF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를 안 누르고 계속 놔두면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1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시간 지난 후 자동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OFF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됨</a:t>
            </a:r>
          </a:p>
        </p:txBody>
      </p:sp>
      <p:sp>
        <p:nvSpPr>
          <p:cNvPr id="22" name="제목 1">
            <a:extLst>
              <a:ext uri="{FF2B5EF4-FFF2-40B4-BE49-F238E27FC236}">
                <a16:creationId xmlns:a16="http://schemas.microsoft.com/office/drawing/2014/main" id="{B52150CB-0859-6046-0C58-8A059C0F448F}"/>
              </a:ext>
            </a:extLst>
          </p:cNvPr>
          <p:cNvSpPr txBox="1">
            <a:spLocks/>
          </p:cNvSpPr>
          <p:nvPr/>
        </p:nvSpPr>
        <p:spPr>
          <a:xfrm>
            <a:off x="1292963" y="6283531"/>
            <a:ext cx="4768911" cy="413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그룹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2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의 통신 동작방법 선택</a:t>
            </a:r>
            <a:endParaRPr lang="en-US" altLang="ko-KR" sz="1000" dirty="0"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ko-KR" sz="1000" dirty="0">
                <a:latin typeface="+mj-lt"/>
                <a:ea typeface="+mj-ea"/>
                <a:cs typeface="+mj-cs"/>
              </a:rPr>
              <a:t>  * RT :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통신 받기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+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보내기  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Rx :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통신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받기만 함  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Tx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: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통신 보내기만 함</a:t>
            </a: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D42132E7-5506-4B93-0FE1-755B0C435A2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7150" y="7444602"/>
            <a:ext cx="466468" cy="479076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142F1C67-A643-5E15-320C-D145EBD6F96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9830" y="8080400"/>
            <a:ext cx="493594" cy="502407"/>
          </a:xfrm>
          <a:prstGeom prst="rect">
            <a:avLst/>
          </a:prstGeom>
        </p:spPr>
      </p:pic>
      <p:sp>
        <p:nvSpPr>
          <p:cNvPr id="29" name="제목 1">
            <a:extLst>
              <a:ext uri="{FF2B5EF4-FFF2-40B4-BE49-F238E27FC236}">
                <a16:creationId xmlns:a16="http://schemas.microsoft.com/office/drawing/2014/main" id="{D02B9F31-9A00-65BD-1F04-CC66D02B4722}"/>
              </a:ext>
            </a:extLst>
          </p:cNvPr>
          <p:cNvSpPr txBox="1">
            <a:spLocks/>
          </p:cNvSpPr>
          <p:nvPr/>
        </p:nvSpPr>
        <p:spPr>
          <a:xfrm>
            <a:off x="1313290" y="7568433"/>
            <a:ext cx="4904940" cy="3987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모든</a:t>
            </a:r>
            <a:r>
              <a:rPr lang="en-US" altLang="ko-KR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ko-KR" altLang="en-US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기능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초기화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공장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설정 값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)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저장</a:t>
            </a:r>
            <a:endParaRPr lang="en-US" altLang="ko-KR" sz="1000" dirty="0"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ko-KR" sz="1000" dirty="0">
                <a:latin typeface="+mj-lt"/>
                <a:ea typeface="+mj-ea"/>
                <a:cs typeface="+mj-cs"/>
              </a:rPr>
              <a:t>*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선택 무시하고 모든 값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(ID1, ID2, ID3,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연동 개수 등 모두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포함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)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초기화</a:t>
            </a:r>
          </a:p>
        </p:txBody>
      </p:sp>
      <p:sp>
        <p:nvSpPr>
          <p:cNvPr id="34" name="제목 1">
            <a:extLst>
              <a:ext uri="{FF2B5EF4-FFF2-40B4-BE49-F238E27FC236}">
                <a16:creationId xmlns:a16="http://schemas.microsoft.com/office/drawing/2014/main" id="{C6B01759-3DDD-8B44-32E5-C78C4057A8A7}"/>
              </a:ext>
            </a:extLst>
          </p:cNvPr>
          <p:cNvSpPr txBox="1">
            <a:spLocks/>
          </p:cNvSpPr>
          <p:nvPr/>
        </p:nvSpPr>
        <p:spPr>
          <a:xfrm>
            <a:off x="1299599" y="8130990"/>
            <a:ext cx="4247934" cy="335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선택된 버튼들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값 초기화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공장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설정 값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)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저장</a:t>
            </a:r>
            <a:endParaRPr lang="en-US" altLang="ko-KR" sz="1000" dirty="0">
              <a:latin typeface="+mj-lt"/>
              <a:ea typeface="+mj-ea"/>
              <a:cs typeface="+mj-cs"/>
            </a:endParaRP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D5608D8A-2827-0C02-18C0-929378C8754C}"/>
              </a:ext>
            </a:extLst>
          </p:cNvPr>
          <p:cNvSpPr txBox="1">
            <a:spLocks/>
          </p:cNvSpPr>
          <p:nvPr/>
        </p:nvSpPr>
        <p:spPr>
          <a:xfrm>
            <a:off x="1272750" y="4969155"/>
            <a:ext cx="4585069" cy="335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 센서끼리 통신 가능한 거리에 있는 모든 센서에 </a:t>
            </a:r>
            <a:r>
              <a:rPr lang="ko-KR" altLang="en-US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선택된 버튼들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값 저장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(3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초 누름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)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</a:t>
            </a:r>
            <a:endParaRPr lang="en-US" altLang="ko-KR" sz="1000" dirty="0"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ko-KR" sz="1000" dirty="0">
                <a:latin typeface="+mj-lt"/>
                <a:ea typeface="+mj-ea"/>
                <a:cs typeface="+mj-cs"/>
              </a:rPr>
              <a:t> (</a:t>
            </a:r>
            <a:r>
              <a:rPr lang="en-US" altLang="ko-KR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ID</a:t>
            </a:r>
            <a:r>
              <a:rPr lang="ko-KR" altLang="en-US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는 저장 안됨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)</a:t>
            </a:r>
            <a:endParaRPr lang="ko-KR" altLang="en-US" sz="1000" dirty="0">
              <a:latin typeface="+mj-lt"/>
              <a:ea typeface="+mj-ea"/>
              <a:cs typeface="+mj-cs"/>
            </a:endParaRPr>
          </a:p>
        </p:txBody>
      </p:sp>
      <p:sp>
        <p:nvSpPr>
          <p:cNvPr id="13" name="제목 1">
            <a:extLst>
              <a:ext uri="{FF2B5EF4-FFF2-40B4-BE49-F238E27FC236}">
                <a16:creationId xmlns:a16="http://schemas.microsoft.com/office/drawing/2014/main" id="{F65FFA85-21FE-E61C-58A3-7A24297A37C4}"/>
              </a:ext>
            </a:extLst>
          </p:cNvPr>
          <p:cNvSpPr txBox="1">
            <a:spLocks/>
          </p:cNvSpPr>
          <p:nvPr/>
        </p:nvSpPr>
        <p:spPr>
          <a:xfrm>
            <a:off x="1292963" y="6775018"/>
            <a:ext cx="4768911" cy="413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그룹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3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의 통신 동작방법 선택</a:t>
            </a:r>
            <a:endParaRPr lang="en-US" altLang="ko-KR" sz="1000" dirty="0"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ko-KR" sz="1000" dirty="0">
                <a:latin typeface="+mj-lt"/>
                <a:ea typeface="+mj-ea"/>
                <a:cs typeface="+mj-cs"/>
              </a:rPr>
              <a:t>  * RT :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통신 받기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+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보내기  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Rx :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통신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받기만 함  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Tx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: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통신 보내기만 함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81B4A13-A4E6-6297-2FC5-B2E8C0234B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882" y="5478887"/>
            <a:ext cx="525581" cy="501248"/>
          </a:xfrm>
          <a:prstGeom prst="rect">
            <a:avLst/>
          </a:prstGeom>
        </p:spPr>
      </p:pic>
      <p:sp>
        <p:nvSpPr>
          <p:cNvPr id="7" name="제목 1">
            <a:extLst>
              <a:ext uri="{FF2B5EF4-FFF2-40B4-BE49-F238E27FC236}">
                <a16:creationId xmlns:a16="http://schemas.microsoft.com/office/drawing/2014/main" id="{1B9D60A6-403D-2390-A647-E83F90477705}"/>
              </a:ext>
            </a:extLst>
          </p:cNvPr>
          <p:cNvSpPr txBox="1">
            <a:spLocks/>
          </p:cNvSpPr>
          <p:nvPr/>
        </p:nvSpPr>
        <p:spPr>
          <a:xfrm>
            <a:off x="1309730" y="5587488"/>
            <a:ext cx="4201256" cy="2857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같은 그룹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&lt;ID-1&gt;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센서에 </a:t>
            </a:r>
            <a:r>
              <a:rPr lang="ko-KR" altLang="en-US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선택된 버튼들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값 저장</a:t>
            </a:r>
          </a:p>
        </p:txBody>
      </p:sp>
      <p:sp>
        <p:nvSpPr>
          <p:cNvPr id="9" name="순서도: 연결자 8">
            <a:extLst>
              <a:ext uri="{FF2B5EF4-FFF2-40B4-BE49-F238E27FC236}">
                <a16:creationId xmlns:a16="http://schemas.microsoft.com/office/drawing/2014/main" id="{F448C5E6-A737-6A1D-4AA5-41CC38E7DF03}"/>
              </a:ext>
            </a:extLst>
          </p:cNvPr>
          <p:cNvSpPr/>
          <p:nvPr/>
        </p:nvSpPr>
        <p:spPr>
          <a:xfrm>
            <a:off x="1023907" y="5690840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7395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제목 1">
            <a:extLst>
              <a:ext uri="{FF2B5EF4-FFF2-40B4-BE49-F238E27FC236}">
                <a16:creationId xmlns:a16="http://schemas.microsoft.com/office/drawing/2014/main" id="{3BD36147-D389-CDC3-BD80-B912CDFA7725}"/>
              </a:ext>
            </a:extLst>
          </p:cNvPr>
          <p:cNvSpPr txBox="1">
            <a:spLocks/>
          </p:cNvSpPr>
          <p:nvPr/>
        </p:nvSpPr>
        <p:spPr>
          <a:xfrm>
            <a:off x="-685800" y="536573"/>
            <a:ext cx="8229600" cy="515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버튼 설명 </a:t>
            </a:r>
            <a:r>
              <a:rPr lang="en-US" altLang="ko-KR" dirty="0"/>
              <a:t>3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C34E9F4-98FA-48C2-F9ED-62BDB9EEE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890" y="1427561"/>
            <a:ext cx="487071" cy="49576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DA0B332-C079-9ACD-89B1-D8815FF38A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2426" y="2065810"/>
            <a:ext cx="456872" cy="465031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785AF62D-10D9-55CB-947C-C51F3C1140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7337" y="2688666"/>
            <a:ext cx="478109" cy="486647"/>
          </a:xfrm>
          <a:prstGeom prst="rect">
            <a:avLst/>
          </a:prstGeom>
        </p:spPr>
      </p:pic>
      <p:sp>
        <p:nvSpPr>
          <p:cNvPr id="14" name="제목 1">
            <a:extLst>
              <a:ext uri="{FF2B5EF4-FFF2-40B4-BE49-F238E27FC236}">
                <a16:creationId xmlns:a16="http://schemas.microsoft.com/office/drawing/2014/main" id="{F8CB832C-D3A3-E2CE-10D1-174BABE516A6}"/>
              </a:ext>
            </a:extLst>
          </p:cNvPr>
          <p:cNvSpPr txBox="1">
            <a:spLocks/>
          </p:cNvSpPr>
          <p:nvPr/>
        </p:nvSpPr>
        <p:spPr>
          <a:xfrm>
            <a:off x="1271212" y="1515962"/>
            <a:ext cx="3609336" cy="335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센서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통신용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Rf-Ch1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선택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 (MIN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: 10   MAX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: 80)</a:t>
            </a:r>
            <a:endParaRPr lang="ko-KR" altLang="en-US" sz="1000" dirty="0">
              <a:latin typeface="+mj-lt"/>
              <a:ea typeface="+mj-ea"/>
              <a:cs typeface="+mj-cs"/>
            </a:endParaRPr>
          </a:p>
        </p:txBody>
      </p:sp>
      <p:sp>
        <p:nvSpPr>
          <p:cNvPr id="17" name="제목 1">
            <a:extLst>
              <a:ext uri="{FF2B5EF4-FFF2-40B4-BE49-F238E27FC236}">
                <a16:creationId xmlns:a16="http://schemas.microsoft.com/office/drawing/2014/main" id="{F883AC1D-0E10-4FFC-220F-2FCBA7623077}"/>
              </a:ext>
            </a:extLst>
          </p:cNvPr>
          <p:cNvSpPr txBox="1">
            <a:spLocks/>
          </p:cNvSpPr>
          <p:nvPr/>
        </p:nvSpPr>
        <p:spPr>
          <a:xfrm>
            <a:off x="1292049" y="2769010"/>
            <a:ext cx="3609336" cy="335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사용 안함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예비용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)</a:t>
            </a:r>
            <a:endParaRPr lang="ko-KR" altLang="en-US" sz="1000" dirty="0">
              <a:latin typeface="+mj-lt"/>
              <a:ea typeface="+mj-ea"/>
              <a:cs typeface="+mj-cs"/>
            </a:endParaRPr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90AAB5CB-8C72-D1A0-06C3-F4D662E52727}"/>
              </a:ext>
            </a:extLst>
          </p:cNvPr>
          <p:cNvSpPr txBox="1">
            <a:spLocks/>
          </p:cNvSpPr>
          <p:nvPr/>
        </p:nvSpPr>
        <p:spPr>
          <a:xfrm>
            <a:off x="1292049" y="2156363"/>
            <a:ext cx="3609336" cy="335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센서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통신용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Rf-Ch2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선택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 (MIN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: 10   MAX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: 80)</a:t>
            </a:r>
            <a:endParaRPr lang="ko-KR" altLang="en-US" sz="1000" dirty="0">
              <a:latin typeface="+mj-lt"/>
              <a:ea typeface="+mj-ea"/>
              <a:cs typeface="+mj-cs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D9E2908-1BAE-3C29-3E2A-62A8919022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1028" y="3315656"/>
            <a:ext cx="478109" cy="486646"/>
          </a:xfrm>
          <a:prstGeom prst="rect">
            <a:avLst/>
          </a:prstGeom>
        </p:spPr>
      </p:pic>
      <p:sp>
        <p:nvSpPr>
          <p:cNvPr id="9" name="제목 1">
            <a:extLst>
              <a:ext uri="{FF2B5EF4-FFF2-40B4-BE49-F238E27FC236}">
                <a16:creationId xmlns:a16="http://schemas.microsoft.com/office/drawing/2014/main" id="{3AA86F53-7A5A-42C5-1BB5-2413CDD2A263}"/>
              </a:ext>
            </a:extLst>
          </p:cNvPr>
          <p:cNvSpPr txBox="1">
            <a:spLocks/>
          </p:cNvSpPr>
          <p:nvPr/>
        </p:nvSpPr>
        <p:spPr>
          <a:xfrm>
            <a:off x="1305740" y="3396000"/>
            <a:ext cx="4427516" cy="335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센서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통신용 </a:t>
            </a:r>
            <a:r>
              <a:rPr lang="en-US" altLang="ko-KR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RF Power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선택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(0dBm, -5dBm, -10dBm, -20dBm)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63475BE1-BA22-0883-AE94-CC3CC4DB3D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1258" y="3942646"/>
            <a:ext cx="469865" cy="486646"/>
          </a:xfrm>
          <a:prstGeom prst="rect">
            <a:avLst/>
          </a:prstGeom>
        </p:spPr>
      </p:pic>
      <p:sp>
        <p:nvSpPr>
          <p:cNvPr id="18" name="제목 1">
            <a:extLst>
              <a:ext uri="{FF2B5EF4-FFF2-40B4-BE49-F238E27FC236}">
                <a16:creationId xmlns:a16="http://schemas.microsoft.com/office/drawing/2014/main" id="{A4C16F08-9FE6-5F5E-5C4E-8E4C2BF5C490}"/>
              </a:ext>
            </a:extLst>
          </p:cNvPr>
          <p:cNvSpPr txBox="1">
            <a:spLocks/>
          </p:cNvSpPr>
          <p:nvPr/>
        </p:nvSpPr>
        <p:spPr>
          <a:xfrm>
            <a:off x="1301848" y="4022990"/>
            <a:ext cx="4427516" cy="335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리모컨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통신용 </a:t>
            </a:r>
            <a:r>
              <a:rPr lang="en-US" altLang="ko-KR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RF Power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선택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(0dBm, -5dBm, -10dBm, -20dBm)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8A8528BE-CD41-FB18-1C15-94CF31A3651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1258" y="4755726"/>
            <a:ext cx="469865" cy="486645"/>
          </a:xfrm>
          <a:prstGeom prst="rect">
            <a:avLst/>
          </a:prstGeom>
        </p:spPr>
      </p:pic>
      <p:sp>
        <p:nvSpPr>
          <p:cNvPr id="23" name="제목 1">
            <a:extLst>
              <a:ext uri="{FF2B5EF4-FFF2-40B4-BE49-F238E27FC236}">
                <a16:creationId xmlns:a16="http://schemas.microsoft.com/office/drawing/2014/main" id="{80C44F65-DFC7-D6AB-9641-3E015FA91208}"/>
              </a:ext>
            </a:extLst>
          </p:cNvPr>
          <p:cNvSpPr txBox="1">
            <a:spLocks/>
          </p:cNvSpPr>
          <p:nvPr/>
        </p:nvSpPr>
        <p:spPr>
          <a:xfrm>
            <a:off x="1301848" y="4836070"/>
            <a:ext cx="4427516" cy="335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리모컨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Display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화면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선택 바꾸기</a:t>
            </a: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CA8D42DD-2E37-3147-8D84-71C69CA3FC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1258" y="5368373"/>
            <a:ext cx="469864" cy="486645"/>
          </a:xfrm>
          <a:prstGeom prst="rect">
            <a:avLst/>
          </a:prstGeom>
        </p:spPr>
      </p:pic>
      <p:sp>
        <p:nvSpPr>
          <p:cNvPr id="27" name="제목 1">
            <a:extLst>
              <a:ext uri="{FF2B5EF4-FFF2-40B4-BE49-F238E27FC236}">
                <a16:creationId xmlns:a16="http://schemas.microsoft.com/office/drawing/2014/main" id="{8BAE431F-B042-CDEE-694E-27E45DBF1E2B}"/>
              </a:ext>
            </a:extLst>
          </p:cNvPr>
          <p:cNvSpPr txBox="1">
            <a:spLocks/>
          </p:cNvSpPr>
          <p:nvPr/>
        </p:nvSpPr>
        <p:spPr>
          <a:xfrm>
            <a:off x="1301848" y="5448716"/>
            <a:ext cx="4719440" cy="4063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센서의 주위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밝기 값 선택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(MIN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: 0   MAX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: 25)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야간모드 시 적용 되는 값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) </a:t>
            </a:r>
          </a:p>
          <a:p>
            <a:pPr>
              <a:spcBef>
                <a:spcPct val="0"/>
              </a:spcBef>
              <a:defRPr/>
            </a:pPr>
            <a:r>
              <a:rPr lang="en-US" altLang="ko-KR" sz="1000" dirty="0">
                <a:latin typeface="+mj-lt"/>
                <a:ea typeface="+mj-ea"/>
                <a:cs typeface="+mj-cs"/>
              </a:rPr>
              <a:t>*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주야 모드 지원되는 센서에만 적용</a:t>
            </a: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4082CC7C-80BE-DAA3-F6EF-7AE5BD7567B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5240" y="6005063"/>
            <a:ext cx="461900" cy="486645"/>
          </a:xfrm>
          <a:prstGeom prst="rect">
            <a:avLst/>
          </a:prstGeom>
        </p:spPr>
      </p:pic>
      <p:sp>
        <p:nvSpPr>
          <p:cNvPr id="32" name="제목 1">
            <a:extLst>
              <a:ext uri="{FF2B5EF4-FFF2-40B4-BE49-F238E27FC236}">
                <a16:creationId xmlns:a16="http://schemas.microsoft.com/office/drawing/2014/main" id="{BCDFBA88-AFFD-7063-5004-41FDCD5A5751}"/>
              </a:ext>
            </a:extLst>
          </p:cNvPr>
          <p:cNvSpPr txBox="1">
            <a:spLocks/>
          </p:cNvSpPr>
          <p:nvPr/>
        </p:nvSpPr>
        <p:spPr>
          <a:xfrm>
            <a:off x="1301848" y="6045234"/>
            <a:ext cx="4719440" cy="4063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상시모드 선택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-&gt;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상시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 OFF,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기본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센서동작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),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상시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ON(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최대 밝기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)</a:t>
            </a:r>
          </a:p>
        </p:txBody>
      </p:sp>
      <p:pic>
        <p:nvPicPr>
          <p:cNvPr id="33" name="그림 32">
            <a:extLst>
              <a:ext uri="{FF2B5EF4-FFF2-40B4-BE49-F238E27FC236}">
                <a16:creationId xmlns:a16="http://schemas.microsoft.com/office/drawing/2014/main" id="{7FDD453C-835E-09A9-DF03-CD34AF4C75E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5240" y="6641753"/>
            <a:ext cx="461900" cy="486644"/>
          </a:xfrm>
          <a:prstGeom prst="rect">
            <a:avLst/>
          </a:prstGeom>
        </p:spPr>
      </p:pic>
      <p:sp>
        <p:nvSpPr>
          <p:cNvPr id="35" name="제목 1">
            <a:extLst>
              <a:ext uri="{FF2B5EF4-FFF2-40B4-BE49-F238E27FC236}">
                <a16:creationId xmlns:a16="http://schemas.microsoft.com/office/drawing/2014/main" id="{BB13D9A4-A66E-B2B8-29A4-1B4BA7D5B35C}"/>
              </a:ext>
            </a:extLst>
          </p:cNvPr>
          <p:cNvSpPr txBox="1">
            <a:spLocks/>
          </p:cNvSpPr>
          <p:nvPr/>
        </p:nvSpPr>
        <p:spPr>
          <a:xfrm>
            <a:off x="1301848" y="6681924"/>
            <a:ext cx="4719440" cy="4063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비상 밝기 선택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 (MIN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: 2   MAX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: 255)  -&gt;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비상시 밝기조정</a:t>
            </a:r>
            <a:endParaRPr lang="en-US" altLang="ko-KR" sz="1000" dirty="0"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ko-KR" sz="1000" dirty="0">
                <a:latin typeface="+mj-lt"/>
                <a:ea typeface="+mj-ea"/>
                <a:cs typeface="+mj-cs"/>
              </a:rPr>
              <a:t>*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비상 모드 지원되는 센서에만 적용 </a:t>
            </a:r>
            <a:endParaRPr lang="en-US" altLang="ko-KR" sz="1000" dirty="0">
              <a:latin typeface="+mj-lt"/>
              <a:ea typeface="+mj-ea"/>
              <a:cs typeface="+mj-cs"/>
            </a:endParaRPr>
          </a:p>
        </p:txBody>
      </p:sp>
      <p:pic>
        <p:nvPicPr>
          <p:cNvPr id="36" name="그림 35">
            <a:extLst>
              <a:ext uri="{FF2B5EF4-FFF2-40B4-BE49-F238E27FC236}">
                <a16:creationId xmlns:a16="http://schemas.microsoft.com/office/drawing/2014/main" id="{97BC4179-C434-2BF2-33E5-271CC96E3C0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5240" y="7300455"/>
            <a:ext cx="461900" cy="486645"/>
          </a:xfrm>
          <a:prstGeom prst="rect">
            <a:avLst/>
          </a:prstGeom>
        </p:spPr>
      </p:pic>
      <p:sp>
        <p:nvSpPr>
          <p:cNvPr id="37" name="제목 1">
            <a:extLst>
              <a:ext uri="{FF2B5EF4-FFF2-40B4-BE49-F238E27FC236}">
                <a16:creationId xmlns:a16="http://schemas.microsoft.com/office/drawing/2014/main" id="{F7FCC2AC-B89B-48C7-35FE-A819991B9903}"/>
              </a:ext>
            </a:extLst>
          </p:cNvPr>
          <p:cNvSpPr txBox="1">
            <a:spLocks/>
          </p:cNvSpPr>
          <p:nvPr/>
        </p:nvSpPr>
        <p:spPr>
          <a:xfrm>
            <a:off x="1301848" y="7380799"/>
            <a:ext cx="4427516" cy="335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리모컨 전원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ON/OFF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시킴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 </a:t>
            </a:r>
          </a:p>
          <a:p>
            <a:pPr>
              <a:spcBef>
                <a:spcPct val="0"/>
              </a:spcBef>
              <a:defRPr/>
            </a:pPr>
            <a:r>
              <a:rPr lang="en-US" altLang="ko-KR" sz="1000" dirty="0">
                <a:latin typeface="+mj-lt"/>
                <a:ea typeface="+mj-ea"/>
                <a:cs typeface="+mj-cs"/>
              </a:rPr>
              <a:t>*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리모컨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5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분 이상 미 사용시 전원 자동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OFF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됨</a:t>
            </a:r>
          </a:p>
        </p:txBody>
      </p:sp>
    </p:spTree>
    <p:extLst>
      <p:ext uri="{BB962C8B-B14F-4D97-AF65-F5344CB8AC3E}">
        <p14:creationId xmlns:p14="http://schemas.microsoft.com/office/powerpoint/2010/main" val="669688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"/>
          <p:cNvSpPr txBox="1">
            <a:spLocks/>
          </p:cNvSpPr>
          <p:nvPr/>
        </p:nvSpPr>
        <p:spPr>
          <a:xfrm>
            <a:off x="478382" y="1693960"/>
            <a:ext cx="1357322" cy="2857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1200" b="1" dirty="0">
                <a:latin typeface="+mj-lt"/>
                <a:ea typeface="+mj-ea"/>
                <a:cs typeface="+mj-cs"/>
              </a:rPr>
              <a:t>1. </a:t>
            </a:r>
            <a:r>
              <a:rPr lang="ko-KR" altLang="en-US" sz="1200" b="1" dirty="0">
                <a:latin typeface="+mj-lt"/>
                <a:ea typeface="+mj-ea"/>
                <a:cs typeface="+mj-cs"/>
              </a:rPr>
              <a:t>값 변경방법</a:t>
            </a:r>
          </a:p>
        </p:txBody>
      </p:sp>
      <p:sp>
        <p:nvSpPr>
          <p:cNvPr id="17" name="제목 1"/>
          <p:cNvSpPr txBox="1">
            <a:spLocks/>
          </p:cNvSpPr>
          <p:nvPr/>
        </p:nvSpPr>
        <p:spPr>
          <a:xfrm>
            <a:off x="692696" y="1979712"/>
            <a:ext cx="4898254" cy="2857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해당 키를 누르고 </a:t>
            </a:r>
            <a:r>
              <a:rPr lang="en-US" altLang="ko-KR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LED</a:t>
            </a:r>
            <a:r>
              <a:rPr lang="ko-KR" altLang="en-US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가 깜박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이면 값 변경키를 이용하여 바꿀 수 있습니다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.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20" name="제목 1"/>
          <p:cNvSpPr txBox="1">
            <a:spLocks/>
          </p:cNvSpPr>
          <p:nvPr/>
        </p:nvSpPr>
        <p:spPr>
          <a:xfrm>
            <a:off x="478382" y="2622654"/>
            <a:ext cx="1571636" cy="2857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1200" b="1" dirty="0">
                <a:latin typeface="+mj-lt"/>
                <a:ea typeface="+mj-ea"/>
                <a:cs typeface="+mj-cs"/>
              </a:rPr>
              <a:t>2. </a:t>
            </a:r>
            <a:r>
              <a:rPr lang="ko-KR" altLang="en-US" sz="1200" b="1" dirty="0">
                <a:latin typeface="+mj-lt"/>
                <a:ea typeface="+mj-ea"/>
                <a:cs typeface="+mj-cs"/>
              </a:rPr>
              <a:t>센서와 통신방법</a:t>
            </a:r>
          </a:p>
        </p:txBody>
      </p:sp>
      <p:sp>
        <p:nvSpPr>
          <p:cNvPr id="21" name="제목 1"/>
          <p:cNvSpPr txBox="1">
            <a:spLocks/>
          </p:cNvSpPr>
          <p:nvPr/>
        </p:nvSpPr>
        <p:spPr>
          <a:xfrm>
            <a:off x="621258" y="2944125"/>
            <a:ext cx="5545756" cy="3571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1000" dirty="0">
                <a:latin typeface="+mj-lt"/>
                <a:ea typeface="+mj-ea"/>
                <a:cs typeface="+mj-cs"/>
              </a:rPr>
              <a:t>LED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가 </a:t>
            </a:r>
            <a:r>
              <a:rPr lang="ko-KR" altLang="en-US" sz="10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깜박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이거나 </a:t>
            </a:r>
            <a:r>
              <a:rPr lang="ko-KR" altLang="en-US" sz="10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켜</a:t>
            </a:r>
            <a:r>
              <a:rPr lang="ko-KR" altLang="en-US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져 있는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것만 읽거나 저장 할 수 있습니다</a:t>
            </a:r>
            <a:endParaRPr lang="en-US" altLang="ko-KR" sz="1000" dirty="0"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통신시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READ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나 저장 버튼을 누르고 </a:t>
            </a:r>
            <a:r>
              <a:rPr lang="en-US" altLang="ko-KR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5</a:t>
            </a:r>
            <a:r>
              <a:rPr lang="ko-KR" altLang="en-US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초 이내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에 안테나를 센서 주위로 가져가야 합니다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.</a:t>
            </a:r>
          </a:p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22" name="제목 1"/>
          <p:cNvSpPr txBox="1">
            <a:spLocks/>
          </p:cNvSpPr>
          <p:nvPr/>
        </p:nvSpPr>
        <p:spPr>
          <a:xfrm>
            <a:off x="578842" y="3868925"/>
            <a:ext cx="5353546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endParaRPr lang="en-US" altLang="ko-KR" sz="1000" dirty="0">
              <a:latin typeface="+mj-lt"/>
              <a:ea typeface="+mj-ea"/>
              <a:cs typeface="+mj-cs"/>
            </a:endParaRPr>
          </a:p>
          <a:p>
            <a:pPr marL="228600" indent="-228600">
              <a:spcBef>
                <a:spcPct val="0"/>
              </a:spcBef>
              <a:buAutoNum type="arabicPeriod"/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통신 전 반드시 </a:t>
            </a:r>
            <a:r>
              <a:rPr lang="ko-KR" altLang="en-US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선택된 </a:t>
            </a:r>
            <a:r>
              <a:rPr lang="en-US" altLang="ko-KR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LED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를 확인 하세요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</a:t>
            </a:r>
            <a:r>
              <a:rPr lang="ko-KR" altLang="en-US" sz="1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켜지거나 깜박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인 것만 통신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)</a:t>
            </a:r>
          </a:p>
          <a:p>
            <a:pPr marL="228600" indent="-228600">
              <a:spcBef>
                <a:spcPct val="0"/>
              </a:spcBef>
              <a:buAutoNum type="arabicPeriod"/>
              <a:defRPr/>
            </a:pPr>
            <a:endParaRPr lang="en-US" altLang="ko-KR" sz="1000" dirty="0">
              <a:latin typeface="+mj-lt"/>
              <a:ea typeface="+mj-ea"/>
              <a:cs typeface="+mj-cs"/>
            </a:endParaRPr>
          </a:p>
          <a:p>
            <a:pPr marL="228600" indent="-228600">
              <a:spcBef>
                <a:spcPct val="0"/>
              </a:spcBef>
              <a:buFontTx/>
              <a:buAutoNum type="arabicPeriod"/>
              <a:defRPr/>
            </a:pPr>
            <a:r>
              <a:rPr lang="ko-KR" altLang="en-US" sz="1000" dirty="0"/>
              <a:t>다른 센서가 동작되는지 </a:t>
            </a:r>
            <a:r>
              <a:rPr lang="en-US" altLang="ko-KR" sz="1000" b="1" dirty="0"/>
              <a:t>VER READ</a:t>
            </a:r>
            <a:r>
              <a:rPr lang="ko-KR" altLang="en-US" sz="1000" dirty="0"/>
              <a:t>를 눌러 보고</a:t>
            </a:r>
            <a:r>
              <a:rPr lang="en-US" altLang="ko-KR" sz="1000" b="1" dirty="0"/>
              <a:t> REM PWR </a:t>
            </a:r>
            <a:r>
              <a:rPr lang="ko-KR" altLang="en-US" sz="1000" dirty="0"/>
              <a:t>를 조정후 사용 하세요</a:t>
            </a:r>
            <a:endParaRPr lang="en-US" altLang="ko-KR" sz="1000" dirty="0"/>
          </a:p>
          <a:p>
            <a:pPr marL="228600" indent="-228600">
              <a:spcBef>
                <a:spcPct val="0"/>
              </a:spcBef>
              <a:buFontTx/>
              <a:buAutoNum type="arabicPeriod"/>
              <a:defRPr/>
            </a:pPr>
            <a:endParaRPr lang="en-US" altLang="ko-KR" sz="1000" dirty="0"/>
          </a:p>
          <a:p>
            <a:pPr marL="228600" indent="-228600">
              <a:spcBef>
                <a:spcPct val="0"/>
              </a:spcBef>
              <a:buFontTx/>
              <a:buAutoNum type="arabicPeriod"/>
              <a:defRPr/>
            </a:pPr>
            <a:r>
              <a:rPr lang="ko-KR" altLang="en-US" sz="1000" dirty="0"/>
              <a:t>리모컨에 </a:t>
            </a:r>
            <a:r>
              <a:rPr lang="ko-KR" altLang="en-US" sz="1000" dirty="0">
                <a:solidFill>
                  <a:srgbClr val="FF0000"/>
                </a:solidFill>
              </a:rPr>
              <a:t>표시된 값</a:t>
            </a:r>
            <a:r>
              <a:rPr lang="ko-KR" altLang="en-US" sz="1000" dirty="0"/>
              <a:t>들은</a:t>
            </a:r>
            <a:r>
              <a:rPr lang="ko-KR" altLang="en-US" sz="1000" dirty="0">
                <a:solidFill>
                  <a:srgbClr val="FF0000"/>
                </a:solidFill>
              </a:rPr>
              <a:t> 센서</a:t>
            </a:r>
            <a:r>
              <a:rPr lang="ko-KR" altLang="en-US" sz="1000" dirty="0"/>
              <a:t>에 있는 </a:t>
            </a:r>
            <a:r>
              <a:rPr lang="ko-KR" altLang="en-US" sz="1000" dirty="0">
                <a:solidFill>
                  <a:srgbClr val="FF0000"/>
                </a:solidFill>
              </a:rPr>
              <a:t>값과 다를 수 </a:t>
            </a:r>
            <a:r>
              <a:rPr lang="ko-KR" altLang="en-US" sz="1000" dirty="0"/>
              <a:t>있으므로  반드시 </a:t>
            </a:r>
            <a:r>
              <a:rPr lang="en-US" altLang="ko-KR" sz="1000" b="1" dirty="0"/>
              <a:t>READ</a:t>
            </a:r>
            <a:r>
              <a:rPr lang="ko-KR" altLang="en-US" sz="1000" dirty="0"/>
              <a:t>를 눌러</a:t>
            </a:r>
            <a:r>
              <a:rPr lang="en-US" altLang="ko-KR" sz="1000" dirty="0"/>
              <a:t> </a:t>
            </a:r>
            <a:r>
              <a:rPr lang="ko-KR" altLang="en-US" sz="1000" dirty="0"/>
              <a:t>읽어보고  확인하셔야 합니다</a:t>
            </a:r>
            <a:endParaRPr lang="en-US" altLang="ko-KR" sz="1000" dirty="0"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23" name="제목 1"/>
          <p:cNvSpPr txBox="1">
            <a:spLocks/>
          </p:cNvSpPr>
          <p:nvPr/>
        </p:nvSpPr>
        <p:spPr>
          <a:xfrm>
            <a:off x="461490" y="3726049"/>
            <a:ext cx="1571636" cy="2857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1200" b="1" dirty="0">
                <a:latin typeface="+mj-lt"/>
                <a:ea typeface="+mj-ea"/>
                <a:cs typeface="+mj-cs"/>
              </a:rPr>
              <a:t>3. </a:t>
            </a:r>
            <a:r>
              <a:rPr lang="ko-KR" altLang="en-US" sz="1200" b="1" dirty="0">
                <a:latin typeface="+mj-lt"/>
                <a:ea typeface="+mj-ea"/>
                <a:cs typeface="+mj-cs"/>
              </a:rPr>
              <a:t>주의사항</a:t>
            </a:r>
          </a:p>
        </p:txBody>
      </p:sp>
      <p:sp>
        <p:nvSpPr>
          <p:cNvPr id="39" name="제목 1">
            <a:extLst>
              <a:ext uri="{FF2B5EF4-FFF2-40B4-BE49-F238E27FC236}">
                <a16:creationId xmlns:a16="http://schemas.microsoft.com/office/drawing/2014/main" id="{D8B3D9F5-1CA3-47A0-CA9E-301B6A158DBD}"/>
              </a:ext>
            </a:extLst>
          </p:cNvPr>
          <p:cNvSpPr txBox="1">
            <a:spLocks/>
          </p:cNvSpPr>
          <p:nvPr/>
        </p:nvSpPr>
        <p:spPr>
          <a:xfrm>
            <a:off x="-685800" y="539552"/>
            <a:ext cx="8229600" cy="515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동작 설명</a:t>
            </a:r>
          </a:p>
        </p:txBody>
      </p:sp>
    </p:spTree>
    <p:extLst>
      <p:ext uri="{BB962C8B-B14F-4D97-AF65-F5344CB8AC3E}">
        <p14:creationId xmlns:p14="http://schemas.microsoft.com/office/powerpoint/2010/main" val="1744033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타원 8"/>
          <p:cNvSpPr/>
          <p:nvPr/>
        </p:nvSpPr>
        <p:spPr>
          <a:xfrm>
            <a:off x="2286345" y="1926482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2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10" name="타원 9"/>
          <p:cNvSpPr/>
          <p:nvPr/>
        </p:nvSpPr>
        <p:spPr>
          <a:xfrm>
            <a:off x="2643535" y="1926482"/>
            <a:ext cx="167956" cy="15997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3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24" name="타원 23"/>
          <p:cNvSpPr/>
          <p:nvPr/>
        </p:nvSpPr>
        <p:spPr>
          <a:xfrm>
            <a:off x="3000725" y="1926482"/>
            <a:ext cx="167956" cy="159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3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25" name="타원 24"/>
          <p:cNvSpPr/>
          <p:nvPr/>
        </p:nvSpPr>
        <p:spPr>
          <a:xfrm>
            <a:off x="3357915" y="1926482"/>
            <a:ext cx="167956" cy="159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3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26" name="타원 25"/>
          <p:cNvSpPr/>
          <p:nvPr/>
        </p:nvSpPr>
        <p:spPr>
          <a:xfrm>
            <a:off x="3715105" y="1926482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4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28" name="타원 27"/>
          <p:cNvSpPr/>
          <p:nvPr/>
        </p:nvSpPr>
        <p:spPr>
          <a:xfrm>
            <a:off x="508345" y="1931246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1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29" name="타원 28"/>
          <p:cNvSpPr/>
          <p:nvPr/>
        </p:nvSpPr>
        <p:spPr>
          <a:xfrm>
            <a:off x="865535" y="1931246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1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31" name="타원 30"/>
          <p:cNvSpPr/>
          <p:nvPr/>
        </p:nvSpPr>
        <p:spPr>
          <a:xfrm>
            <a:off x="1218016" y="1931246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1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32" name="타원 31"/>
          <p:cNvSpPr/>
          <p:nvPr/>
        </p:nvSpPr>
        <p:spPr>
          <a:xfrm>
            <a:off x="1575206" y="1931246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2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33" name="타원 32"/>
          <p:cNvSpPr/>
          <p:nvPr/>
        </p:nvSpPr>
        <p:spPr>
          <a:xfrm>
            <a:off x="1932396" y="1931246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2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34" name="타원 33"/>
          <p:cNvSpPr/>
          <p:nvPr/>
        </p:nvSpPr>
        <p:spPr>
          <a:xfrm>
            <a:off x="4072295" y="1926482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4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35" name="타원 34"/>
          <p:cNvSpPr/>
          <p:nvPr/>
        </p:nvSpPr>
        <p:spPr>
          <a:xfrm>
            <a:off x="4429485" y="1926482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4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36" name="타원 35"/>
          <p:cNvSpPr/>
          <p:nvPr/>
        </p:nvSpPr>
        <p:spPr>
          <a:xfrm>
            <a:off x="4786675" y="1926482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5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37" name="타원 36"/>
          <p:cNvSpPr/>
          <p:nvPr/>
        </p:nvSpPr>
        <p:spPr>
          <a:xfrm>
            <a:off x="5143865" y="1926482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5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38" name="타원 37"/>
          <p:cNvSpPr/>
          <p:nvPr/>
        </p:nvSpPr>
        <p:spPr>
          <a:xfrm>
            <a:off x="5501055" y="1926482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5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39" name="타원 38"/>
          <p:cNvSpPr/>
          <p:nvPr/>
        </p:nvSpPr>
        <p:spPr>
          <a:xfrm>
            <a:off x="5858245" y="1926482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6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40" name="타원 39"/>
          <p:cNvSpPr/>
          <p:nvPr/>
        </p:nvSpPr>
        <p:spPr>
          <a:xfrm>
            <a:off x="6215435" y="1926482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6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99184" y="1537951"/>
            <a:ext cx="28857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/>
              <a:t>1. </a:t>
            </a:r>
            <a:r>
              <a:rPr lang="ko-KR" altLang="en-US" sz="900" b="1" dirty="0"/>
              <a:t>통 그룹 </a:t>
            </a:r>
            <a:r>
              <a:rPr lang="en-US" altLang="ko-KR" sz="900" b="1" dirty="0"/>
              <a:t>(3</a:t>
            </a:r>
            <a:r>
              <a:rPr lang="ko-KR" altLang="en-US" sz="900" b="1" dirty="0"/>
              <a:t>개씩</a:t>
            </a:r>
            <a:r>
              <a:rPr lang="en-US" altLang="ko-KR" sz="900" b="1" dirty="0"/>
              <a:t>)</a:t>
            </a:r>
            <a:r>
              <a:rPr lang="ko-KR" altLang="en-US" sz="900" b="1" dirty="0"/>
              <a:t> </a:t>
            </a:r>
            <a:r>
              <a:rPr lang="en-US" altLang="ko-KR" sz="900" dirty="0">
                <a:sym typeface="Wingdings" pitchFamily="2" charset="2"/>
              </a:rPr>
              <a:t>  ID1,   </a:t>
            </a:r>
            <a:r>
              <a:rPr lang="ko-KR" altLang="en-US" sz="900" dirty="0">
                <a:sym typeface="Wingdings" pitchFamily="2" charset="2"/>
              </a:rPr>
              <a:t>연동 개수</a:t>
            </a:r>
            <a:r>
              <a:rPr lang="en-US" altLang="ko-KR" sz="900" dirty="0">
                <a:sym typeface="Wingdings" pitchFamily="2" charset="2"/>
              </a:rPr>
              <a:t> : </a:t>
            </a:r>
            <a:r>
              <a:rPr lang="en-US" altLang="ko-KR" sz="900" b="1" dirty="0">
                <a:sym typeface="Wingdings" pitchFamily="2" charset="2"/>
              </a:rPr>
              <a:t>0</a:t>
            </a:r>
            <a:endParaRPr lang="ko-KR" altLang="en-US" sz="9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C950E5-990E-CB11-3890-75F868EEEF10}"/>
              </a:ext>
            </a:extLst>
          </p:cNvPr>
          <p:cNvSpPr txBox="1"/>
          <p:nvPr/>
        </p:nvSpPr>
        <p:spPr>
          <a:xfrm>
            <a:off x="2474806" y="2092322"/>
            <a:ext cx="4973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dirty="0"/>
              <a:t>감지</a:t>
            </a:r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A96505B8-9659-0380-0A61-F27E48DF2BFD}"/>
              </a:ext>
            </a:extLst>
          </p:cNvPr>
          <p:cNvSpPr txBox="1">
            <a:spLocks/>
          </p:cNvSpPr>
          <p:nvPr/>
        </p:nvSpPr>
        <p:spPr>
          <a:xfrm>
            <a:off x="-685800" y="536573"/>
            <a:ext cx="8229600" cy="515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그룹 설정 예</a:t>
            </a:r>
          </a:p>
        </p:txBody>
      </p:sp>
      <p:sp>
        <p:nvSpPr>
          <p:cNvPr id="91" name="타원 90">
            <a:extLst>
              <a:ext uri="{FF2B5EF4-FFF2-40B4-BE49-F238E27FC236}">
                <a16:creationId xmlns:a16="http://schemas.microsoft.com/office/drawing/2014/main" id="{583980A4-2FEF-633A-6280-1C371B0F3C20}"/>
              </a:ext>
            </a:extLst>
          </p:cNvPr>
          <p:cNvSpPr/>
          <p:nvPr/>
        </p:nvSpPr>
        <p:spPr>
          <a:xfrm>
            <a:off x="2297162" y="2999950"/>
            <a:ext cx="167956" cy="159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2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92" name="타원 91">
            <a:extLst>
              <a:ext uri="{FF2B5EF4-FFF2-40B4-BE49-F238E27FC236}">
                <a16:creationId xmlns:a16="http://schemas.microsoft.com/office/drawing/2014/main" id="{CBCC0951-B943-0301-3FC7-A3A82FECE249}"/>
              </a:ext>
            </a:extLst>
          </p:cNvPr>
          <p:cNvSpPr/>
          <p:nvPr/>
        </p:nvSpPr>
        <p:spPr>
          <a:xfrm>
            <a:off x="2654352" y="2999950"/>
            <a:ext cx="167956" cy="15997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3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93" name="타원 92">
            <a:extLst>
              <a:ext uri="{FF2B5EF4-FFF2-40B4-BE49-F238E27FC236}">
                <a16:creationId xmlns:a16="http://schemas.microsoft.com/office/drawing/2014/main" id="{2ED9CF06-CE3F-5554-1441-0DD8ADBAC8BC}"/>
              </a:ext>
            </a:extLst>
          </p:cNvPr>
          <p:cNvSpPr/>
          <p:nvPr/>
        </p:nvSpPr>
        <p:spPr>
          <a:xfrm>
            <a:off x="3011542" y="2999950"/>
            <a:ext cx="167956" cy="159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3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94" name="타원 93">
            <a:extLst>
              <a:ext uri="{FF2B5EF4-FFF2-40B4-BE49-F238E27FC236}">
                <a16:creationId xmlns:a16="http://schemas.microsoft.com/office/drawing/2014/main" id="{5260C0D5-C546-59C9-03A2-CF22670D3009}"/>
              </a:ext>
            </a:extLst>
          </p:cNvPr>
          <p:cNvSpPr/>
          <p:nvPr/>
        </p:nvSpPr>
        <p:spPr>
          <a:xfrm>
            <a:off x="3368732" y="2999950"/>
            <a:ext cx="167956" cy="159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3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95" name="타원 94">
            <a:extLst>
              <a:ext uri="{FF2B5EF4-FFF2-40B4-BE49-F238E27FC236}">
                <a16:creationId xmlns:a16="http://schemas.microsoft.com/office/drawing/2014/main" id="{990C719E-3AF5-962F-9E3F-45B6E6F1B557}"/>
              </a:ext>
            </a:extLst>
          </p:cNvPr>
          <p:cNvSpPr/>
          <p:nvPr/>
        </p:nvSpPr>
        <p:spPr>
          <a:xfrm>
            <a:off x="3725922" y="2999950"/>
            <a:ext cx="167956" cy="159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4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96" name="타원 95">
            <a:extLst>
              <a:ext uri="{FF2B5EF4-FFF2-40B4-BE49-F238E27FC236}">
                <a16:creationId xmlns:a16="http://schemas.microsoft.com/office/drawing/2014/main" id="{3CF42678-79B9-73CF-E43B-15F2FC1CEFF2}"/>
              </a:ext>
            </a:extLst>
          </p:cNvPr>
          <p:cNvSpPr/>
          <p:nvPr/>
        </p:nvSpPr>
        <p:spPr>
          <a:xfrm>
            <a:off x="519162" y="3004714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1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97" name="타원 96">
            <a:extLst>
              <a:ext uri="{FF2B5EF4-FFF2-40B4-BE49-F238E27FC236}">
                <a16:creationId xmlns:a16="http://schemas.microsoft.com/office/drawing/2014/main" id="{87AE2E33-DC2B-BEFD-6F6B-3EFE6F59A81B}"/>
              </a:ext>
            </a:extLst>
          </p:cNvPr>
          <p:cNvSpPr/>
          <p:nvPr/>
        </p:nvSpPr>
        <p:spPr>
          <a:xfrm>
            <a:off x="876352" y="3004714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1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98" name="타원 97">
            <a:extLst>
              <a:ext uri="{FF2B5EF4-FFF2-40B4-BE49-F238E27FC236}">
                <a16:creationId xmlns:a16="http://schemas.microsoft.com/office/drawing/2014/main" id="{5A0F76A7-536E-92E6-D3C7-7041E1C40098}"/>
              </a:ext>
            </a:extLst>
          </p:cNvPr>
          <p:cNvSpPr/>
          <p:nvPr/>
        </p:nvSpPr>
        <p:spPr>
          <a:xfrm>
            <a:off x="1228833" y="3004714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1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99" name="타원 98">
            <a:extLst>
              <a:ext uri="{FF2B5EF4-FFF2-40B4-BE49-F238E27FC236}">
                <a16:creationId xmlns:a16="http://schemas.microsoft.com/office/drawing/2014/main" id="{B4E3D2E9-3923-7926-620F-AAE63C896793}"/>
              </a:ext>
            </a:extLst>
          </p:cNvPr>
          <p:cNvSpPr/>
          <p:nvPr/>
        </p:nvSpPr>
        <p:spPr>
          <a:xfrm>
            <a:off x="1586023" y="3004714"/>
            <a:ext cx="167956" cy="159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2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100" name="타원 99">
            <a:extLst>
              <a:ext uri="{FF2B5EF4-FFF2-40B4-BE49-F238E27FC236}">
                <a16:creationId xmlns:a16="http://schemas.microsoft.com/office/drawing/2014/main" id="{BC718703-BA32-378F-1775-D22C2CC4DC6B}"/>
              </a:ext>
            </a:extLst>
          </p:cNvPr>
          <p:cNvSpPr/>
          <p:nvPr/>
        </p:nvSpPr>
        <p:spPr>
          <a:xfrm>
            <a:off x="1943213" y="3004714"/>
            <a:ext cx="167956" cy="159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2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101" name="타원 100">
            <a:extLst>
              <a:ext uri="{FF2B5EF4-FFF2-40B4-BE49-F238E27FC236}">
                <a16:creationId xmlns:a16="http://schemas.microsoft.com/office/drawing/2014/main" id="{EB2FDC7B-1B1A-D2CB-FB1C-3F99FF0826F6}"/>
              </a:ext>
            </a:extLst>
          </p:cNvPr>
          <p:cNvSpPr/>
          <p:nvPr/>
        </p:nvSpPr>
        <p:spPr>
          <a:xfrm>
            <a:off x="4083112" y="2999950"/>
            <a:ext cx="167956" cy="159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4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102" name="타원 101">
            <a:extLst>
              <a:ext uri="{FF2B5EF4-FFF2-40B4-BE49-F238E27FC236}">
                <a16:creationId xmlns:a16="http://schemas.microsoft.com/office/drawing/2014/main" id="{A5E87BE0-437C-4AC0-46D2-1FEA9CCF6069}"/>
              </a:ext>
            </a:extLst>
          </p:cNvPr>
          <p:cNvSpPr/>
          <p:nvPr/>
        </p:nvSpPr>
        <p:spPr>
          <a:xfrm>
            <a:off x="4440302" y="2999950"/>
            <a:ext cx="167956" cy="159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4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103" name="타원 102">
            <a:extLst>
              <a:ext uri="{FF2B5EF4-FFF2-40B4-BE49-F238E27FC236}">
                <a16:creationId xmlns:a16="http://schemas.microsoft.com/office/drawing/2014/main" id="{40680E2A-1A5B-704B-A1D1-3F80431DAEB0}"/>
              </a:ext>
            </a:extLst>
          </p:cNvPr>
          <p:cNvSpPr/>
          <p:nvPr/>
        </p:nvSpPr>
        <p:spPr>
          <a:xfrm>
            <a:off x="4797492" y="2999950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5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104" name="타원 103">
            <a:extLst>
              <a:ext uri="{FF2B5EF4-FFF2-40B4-BE49-F238E27FC236}">
                <a16:creationId xmlns:a16="http://schemas.microsoft.com/office/drawing/2014/main" id="{9C985073-3076-236B-E22B-AB0E8B27DBF4}"/>
              </a:ext>
            </a:extLst>
          </p:cNvPr>
          <p:cNvSpPr/>
          <p:nvPr/>
        </p:nvSpPr>
        <p:spPr>
          <a:xfrm>
            <a:off x="5154682" y="2999950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5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105" name="타원 104">
            <a:extLst>
              <a:ext uri="{FF2B5EF4-FFF2-40B4-BE49-F238E27FC236}">
                <a16:creationId xmlns:a16="http://schemas.microsoft.com/office/drawing/2014/main" id="{FD60A588-4685-B51D-6F8E-8649DE03A834}"/>
              </a:ext>
            </a:extLst>
          </p:cNvPr>
          <p:cNvSpPr/>
          <p:nvPr/>
        </p:nvSpPr>
        <p:spPr>
          <a:xfrm>
            <a:off x="5511872" y="2999950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5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106" name="타원 105">
            <a:extLst>
              <a:ext uri="{FF2B5EF4-FFF2-40B4-BE49-F238E27FC236}">
                <a16:creationId xmlns:a16="http://schemas.microsoft.com/office/drawing/2014/main" id="{77B76B72-65F2-9BB6-6AA5-7F229CABF7DE}"/>
              </a:ext>
            </a:extLst>
          </p:cNvPr>
          <p:cNvSpPr/>
          <p:nvPr/>
        </p:nvSpPr>
        <p:spPr>
          <a:xfrm>
            <a:off x="5869062" y="2999950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6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107" name="타원 106">
            <a:extLst>
              <a:ext uri="{FF2B5EF4-FFF2-40B4-BE49-F238E27FC236}">
                <a16:creationId xmlns:a16="http://schemas.microsoft.com/office/drawing/2014/main" id="{801031D4-D9A8-E54A-72F5-8B9C49FA4F07}"/>
              </a:ext>
            </a:extLst>
          </p:cNvPr>
          <p:cNvSpPr/>
          <p:nvPr/>
        </p:nvSpPr>
        <p:spPr>
          <a:xfrm>
            <a:off x="6226252" y="2999950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6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34BA56CF-AB70-2D15-B459-37DDC57E8973}"/>
              </a:ext>
            </a:extLst>
          </p:cNvPr>
          <p:cNvSpPr txBox="1"/>
          <p:nvPr/>
        </p:nvSpPr>
        <p:spPr>
          <a:xfrm>
            <a:off x="410001" y="2611419"/>
            <a:ext cx="28857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/>
              <a:t>2. </a:t>
            </a:r>
            <a:r>
              <a:rPr lang="ko-KR" altLang="en-US" sz="900" b="1" dirty="0"/>
              <a:t>통 사이드 그룹 </a:t>
            </a:r>
            <a:r>
              <a:rPr lang="en-US" altLang="ko-KR" sz="900" dirty="0">
                <a:sym typeface="Wingdings" pitchFamily="2" charset="2"/>
              </a:rPr>
              <a:t>  ID1,   </a:t>
            </a:r>
            <a:r>
              <a:rPr lang="ko-KR" altLang="en-US" sz="900" dirty="0">
                <a:sym typeface="Wingdings" pitchFamily="2" charset="2"/>
              </a:rPr>
              <a:t>연동 개수</a:t>
            </a:r>
            <a:r>
              <a:rPr lang="en-US" altLang="ko-KR" sz="900" dirty="0">
                <a:sym typeface="Wingdings" pitchFamily="2" charset="2"/>
              </a:rPr>
              <a:t> : </a:t>
            </a:r>
            <a:r>
              <a:rPr lang="en-US" altLang="ko-KR" sz="900" b="1" dirty="0">
                <a:solidFill>
                  <a:srgbClr val="FF0000"/>
                </a:solidFill>
                <a:sym typeface="Wingdings" pitchFamily="2" charset="2"/>
              </a:rPr>
              <a:t>1</a:t>
            </a:r>
            <a:endParaRPr lang="ko-KR" altLang="en-US" sz="900" b="1" dirty="0">
              <a:solidFill>
                <a:srgbClr val="FF0000"/>
              </a:solidFill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C2BE494C-926E-3E68-7986-427CB1C7C8E9}"/>
              </a:ext>
            </a:extLst>
          </p:cNvPr>
          <p:cNvSpPr txBox="1"/>
          <p:nvPr/>
        </p:nvSpPr>
        <p:spPr>
          <a:xfrm>
            <a:off x="2485623" y="3165790"/>
            <a:ext cx="4973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dirty="0"/>
              <a:t>감지</a:t>
            </a:r>
          </a:p>
        </p:txBody>
      </p:sp>
      <p:sp>
        <p:nvSpPr>
          <p:cNvPr id="110" name="타원 109">
            <a:extLst>
              <a:ext uri="{FF2B5EF4-FFF2-40B4-BE49-F238E27FC236}">
                <a16:creationId xmlns:a16="http://schemas.microsoft.com/office/drawing/2014/main" id="{6B74226E-E080-05C5-ECDC-3236B03844E0}"/>
              </a:ext>
            </a:extLst>
          </p:cNvPr>
          <p:cNvSpPr/>
          <p:nvPr/>
        </p:nvSpPr>
        <p:spPr>
          <a:xfrm>
            <a:off x="2311072" y="4093892"/>
            <a:ext cx="167956" cy="159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6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11" name="타원 110">
            <a:extLst>
              <a:ext uri="{FF2B5EF4-FFF2-40B4-BE49-F238E27FC236}">
                <a16:creationId xmlns:a16="http://schemas.microsoft.com/office/drawing/2014/main" id="{0A9F49A1-A723-25CA-3737-18C6139136B0}"/>
              </a:ext>
            </a:extLst>
          </p:cNvPr>
          <p:cNvSpPr/>
          <p:nvPr/>
        </p:nvSpPr>
        <p:spPr>
          <a:xfrm>
            <a:off x="2668262" y="4093892"/>
            <a:ext cx="167956" cy="15997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7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12" name="타원 111">
            <a:extLst>
              <a:ext uri="{FF2B5EF4-FFF2-40B4-BE49-F238E27FC236}">
                <a16:creationId xmlns:a16="http://schemas.microsoft.com/office/drawing/2014/main" id="{FAAEB880-11A4-3587-9069-AA9677033D70}"/>
              </a:ext>
            </a:extLst>
          </p:cNvPr>
          <p:cNvSpPr/>
          <p:nvPr/>
        </p:nvSpPr>
        <p:spPr>
          <a:xfrm>
            <a:off x="3025452" y="4093892"/>
            <a:ext cx="167956" cy="159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8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13" name="타원 112">
            <a:extLst>
              <a:ext uri="{FF2B5EF4-FFF2-40B4-BE49-F238E27FC236}">
                <a16:creationId xmlns:a16="http://schemas.microsoft.com/office/drawing/2014/main" id="{0BB9A08A-1A80-E519-CE85-ABAD988E474C}"/>
              </a:ext>
            </a:extLst>
          </p:cNvPr>
          <p:cNvSpPr/>
          <p:nvPr/>
        </p:nvSpPr>
        <p:spPr>
          <a:xfrm>
            <a:off x="3382642" y="4093892"/>
            <a:ext cx="167956" cy="159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9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14" name="타원 113">
            <a:extLst>
              <a:ext uri="{FF2B5EF4-FFF2-40B4-BE49-F238E27FC236}">
                <a16:creationId xmlns:a16="http://schemas.microsoft.com/office/drawing/2014/main" id="{B49D402A-6FA8-A264-26AC-DD6C6F5A9F0E}"/>
              </a:ext>
            </a:extLst>
          </p:cNvPr>
          <p:cNvSpPr/>
          <p:nvPr/>
        </p:nvSpPr>
        <p:spPr>
          <a:xfrm>
            <a:off x="3739832" y="4093892"/>
            <a:ext cx="167956" cy="159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10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15" name="타원 114">
            <a:extLst>
              <a:ext uri="{FF2B5EF4-FFF2-40B4-BE49-F238E27FC236}">
                <a16:creationId xmlns:a16="http://schemas.microsoft.com/office/drawing/2014/main" id="{CE5F128A-5770-CD7F-523C-BEAB3E668950}"/>
              </a:ext>
            </a:extLst>
          </p:cNvPr>
          <p:cNvSpPr/>
          <p:nvPr/>
        </p:nvSpPr>
        <p:spPr>
          <a:xfrm>
            <a:off x="533072" y="4098656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1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16" name="타원 115">
            <a:extLst>
              <a:ext uri="{FF2B5EF4-FFF2-40B4-BE49-F238E27FC236}">
                <a16:creationId xmlns:a16="http://schemas.microsoft.com/office/drawing/2014/main" id="{F2ABC2E1-A671-FDE2-140C-B2FD527A415C}"/>
              </a:ext>
            </a:extLst>
          </p:cNvPr>
          <p:cNvSpPr/>
          <p:nvPr/>
        </p:nvSpPr>
        <p:spPr>
          <a:xfrm>
            <a:off x="890262" y="4098656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2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17" name="타원 116">
            <a:extLst>
              <a:ext uri="{FF2B5EF4-FFF2-40B4-BE49-F238E27FC236}">
                <a16:creationId xmlns:a16="http://schemas.microsoft.com/office/drawing/2014/main" id="{83C32707-8D69-8F9C-7D10-6599C176DFC5}"/>
              </a:ext>
            </a:extLst>
          </p:cNvPr>
          <p:cNvSpPr/>
          <p:nvPr/>
        </p:nvSpPr>
        <p:spPr>
          <a:xfrm>
            <a:off x="1242743" y="4098656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3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18" name="타원 117">
            <a:extLst>
              <a:ext uri="{FF2B5EF4-FFF2-40B4-BE49-F238E27FC236}">
                <a16:creationId xmlns:a16="http://schemas.microsoft.com/office/drawing/2014/main" id="{61DA1AD1-6717-3040-25AB-FCB168EC7F90}"/>
              </a:ext>
            </a:extLst>
          </p:cNvPr>
          <p:cNvSpPr/>
          <p:nvPr/>
        </p:nvSpPr>
        <p:spPr>
          <a:xfrm>
            <a:off x="1599933" y="4098656"/>
            <a:ext cx="167956" cy="159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4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19" name="타원 118">
            <a:extLst>
              <a:ext uri="{FF2B5EF4-FFF2-40B4-BE49-F238E27FC236}">
                <a16:creationId xmlns:a16="http://schemas.microsoft.com/office/drawing/2014/main" id="{7F428EB8-CC1E-C5D0-FBCD-F7798ADED69A}"/>
              </a:ext>
            </a:extLst>
          </p:cNvPr>
          <p:cNvSpPr/>
          <p:nvPr/>
        </p:nvSpPr>
        <p:spPr>
          <a:xfrm>
            <a:off x="1957123" y="4098656"/>
            <a:ext cx="167956" cy="159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5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20" name="타원 119">
            <a:extLst>
              <a:ext uri="{FF2B5EF4-FFF2-40B4-BE49-F238E27FC236}">
                <a16:creationId xmlns:a16="http://schemas.microsoft.com/office/drawing/2014/main" id="{691F2D9A-D80D-5151-B277-1DF49DC5EF52}"/>
              </a:ext>
            </a:extLst>
          </p:cNvPr>
          <p:cNvSpPr/>
          <p:nvPr/>
        </p:nvSpPr>
        <p:spPr>
          <a:xfrm>
            <a:off x="4097022" y="4093892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11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21" name="타원 120">
            <a:extLst>
              <a:ext uri="{FF2B5EF4-FFF2-40B4-BE49-F238E27FC236}">
                <a16:creationId xmlns:a16="http://schemas.microsoft.com/office/drawing/2014/main" id="{15C327B2-3E60-522A-4107-580B5EA09B30}"/>
              </a:ext>
            </a:extLst>
          </p:cNvPr>
          <p:cNvSpPr/>
          <p:nvPr/>
        </p:nvSpPr>
        <p:spPr>
          <a:xfrm>
            <a:off x="4454212" y="4093892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12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22" name="타원 121">
            <a:extLst>
              <a:ext uri="{FF2B5EF4-FFF2-40B4-BE49-F238E27FC236}">
                <a16:creationId xmlns:a16="http://schemas.microsoft.com/office/drawing/2014/main" id="{4FAC7404-0005-A1F1-012F-0B95F0E58CA8}"/>
              </a:ext>
            </a:extLst>
          </p:cNvPr>
          <p:cNvSpPr/>
          <p:nvPr/>
        </p:nvSpPr>
        <p:spPr>
          <a:xfrm>
            <a:off x="4811402" y="4093892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13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23" name="타원 122">
            <a:extLst>
              <a:ext uri="{FF2B5EF4-FFF2-40B4-BE49-F238E27FC236}">
                <a16:creationId xmlns:a16="http://schemas.microsoft.com/office/drawing/2014/main" id="{1C4CE026-29B7-BF33-9DDA-AE708FC47C34}"/>
              </a:ext>
            </a:extLst>
          </p:cNvPr>
          <p:cNvSpPr/>
          <p:nvPr/>
        </p:nvSpPr>
        <p:spPr>
          <a:xfrm>
            <a:off x="5168592" y="4093892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14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24" name="타원 123">
            <a:extLst>
              <a:ext uri="{FF2B5EF4-FFF2-40B4-BE49-F238E27FC236}">
                <a16:creationId xmlns:a16="http://schemas.microsoft.com/office/drawing/2014/main" id="{701318A1-1734-72DC-F844-C4B3663FC78E}"/>
              </a:ext>
            </a:extLst>
          </p:cNvPr>
          <p:cNvSpPr/>
          <p:nvPr/>
        </p:nvSpPr>
        <p:spPr>
          <a:xfrm>
            <a:off x="5525782" y="4093892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15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25" name="타원 124">
            <a:extLst>
              <a:ext uri="{FF2B5EF4-FFF2-40B4-BE49-F238E27FC236}">
                <a16:creationId xmlns:a16="http://schemas.microsoft.com/office/drawing/2014/main" id="{EC149A0D-5E3A-C054-6A4C-D894A1018192}"/>
              </a:ext>
            </a:extLst>
          </p:cNvPr>
          <p:cNvSpPr/>
          <p:nvPr/>
        </p:nvSpPr>
        <p:spPr>
          <a:xfrm>
            <a:off x="5882972" y="4093892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16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26" name="타원 125">
            <a:extLst>
              <a:ext uri="{FF2B5EF4-FFF2-40B4-BE49-F238E27FC236}">
                <a16:creationId xmlns:a16="http://schemas.microsoft.com/office/drawing/2014/main" id="{3C82D1FE-66BA-0E2D-4F5B-A9D618DDE01C}"/>
              </a:ext>
            </a:extLst>
          </p:cNvPr>
          <p:cNvSpPr/>
          <p:nvPr/>
        </p:nvSpPr>
        <p:spPr>
          <a:xfrm>
            <a:off x="6240162" y="4093892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17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8945F02A-BA78-F5E9-9081-F8B15E2F0063}"/>
              </a:ext>
            </a:extLst>
          </p:cNvPr>
          <p:cNvSpPr txBox="1"/>
          <p:nvPr/>
        </p:nvSpPr>
        <p:spPr>
          <a:xfrm>
            <a:off x="423911" y="3705361"/>
            <a:ext cx="28857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/>
              <a:t>3. </a:t>
            </a:r>
            <a:r>
              <a:rPr lang="ko-KR" altLang="en-US" sz="900" b="1" dirty="0"/>
              <a:t>순차 그룹 </a:t>
            </a:r>
            <a:r>
              <a:rPr lang="en-US" altLang="ko-KR" sz="900" dirty="0">
                <a:sym typeface="Wingdings" pitchFamily="2" charset="2"/>
              </a:rPr>
              <a:t>  ID1,   </a:t>
            </a:r>
            <a:r>
              <a:rPr lang="ko-KR" altLang="en-US" sz="900" dirty="0">
                <a:sym typeface="Wingdings" pitchFamily="2" charset="2"/>
              </a:rPr>
              <a:t>연동 개수</a:t>
            </a:r>
            <a:r>
              <a:rPr lang="en-US" altLang="ko-KR" sz="900" dirty="0">
                <a:sym typeface="Wingdings" pitchFamily="2" charset="2"/>
              </a:rPr>
              <a:t> : </a:t>
            </a:r>
            <a:r>
              <a:rPr lang="en-US" altLang="ko-KR" sz="900" b="1" dirty="0">
                <a:solidFill>
                  <a:srgbClr val="FF0000"/>
                </a:solidFill>
                <a:sym typeface="Wingdings" pitchFamily="2" charset="2"/>
              </a:rPr>
              <a:t>3</a:t>
            </a:r>
            <a:endParaRPr lang="ko-KR" altLang="en-US" sz="900" b="1" dirty="0">
              <a:solidFill>
                <a:srgbClr val="FF0000"/>
              </a:solidFill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C7577BB2-DD3C-32B2-CA4C-64373D0A5341}"/>
              </a:ext>
            </a:extLst>
          </p:cNvPr>
          <p:cNvSpPr txBox="1"/>
          <p:nvPr/>
        </p:nvSpPr>
        <p:spPr>
          <a:xfrm>
            <a:off x="2453460" y="4258632"/>
            <a:ext cx="6312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dirty="0"/>
              <a:t>감지</a:t>
            </a:r>
          </a:p>
        </p:txBody>
      </p:sp>
      <p:sp>
        <p:nvSpPr>
          <p:cNvPr id="159" name="십자형 158">
            <a:extLst>
              <a:ext uri="{FF2B5EF4-FFF2-40B4-BE49-F238E27FC236}">
                <a16:creationId xmlns:a16="http://schemas.microsoft.com/office/drawing/2014/main" id="{5DF8A7B3-8B17-06B2-6851-BEC5B38708A3}"/>
              </a:ext>
            </a:extLst>
          </p:cNvPr>
          <p:cNvSpPr/>
          <p:nvPr/>
        </p:nvSpPr>
        <p:spPr>
          <a:xfrm>
            <a:off x="2204864" y="6614485"/>
            <a:ext cx="1440159" cy="1557915"/>
          </a:xfrm>
          <a:prstGeom prst="plus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2" name="타원 161">
            <a:extLst>
              <a:ext uri="{FF2B5EF4-FFF2-40B4-BE49-F238E27FC236}">
                <a16:creationId xmlns:a16="http://schemas.microsoft.com/office/drawing/2014/main" id="{80DA3CB0-3C55-E929-3ADB-E4754AB0FE78}"/>
              </a:ext>
            </a:extLst>
          </p:cNvPr>
          <p:cNvSpPr/>
          <p:nvPr/>
        </p:nvSpPr>
        <p:spPr>
          <a:xfrm>
            <a:off x="2311072" y="7328460"/>
            <a:ext cx="167956" cy="15997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6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63" name="타원 162">
            <a:extLst>
              <a:ext uri="{FF2B5EF4-FFF2-40B4-BE49-F238E27FC236}">
                <a16:creationId xmlns:a16="http://schemas.microsoft.com/office/drawing/2014/main" id="{0C22E224-26F3-C295-8D4F-116A76AFFDD6}"/>
              </a:ext>
            </a:extLst>
          </p:cNvPr>
          <p:cNvSpPr/>
          <p:nvPr/>
        </p:nvSpPr>
        <p:spPr>
          <a:xfrm>
            <a:off x="2668262" y="7328460"/>
            <a:ext cx="167956" cy="159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7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64" name="타원 163">
            <a:extLst>
              <a:ext uri="{FF2B5EF4-FFF2-40B4-BE49-F238E27FC236}">
                <a16:creationId xmlns:a16="http://schemas.microsoft.com/office/drawing/2014/main" id="{91A06915-F76A-20C5-73E4-CD73C1225C0D}"/>
              </a:ext>
            </a:extLst>
          </p:cNvPr>
          <p:cNvSpPr/>
          <p:nvPr/>
        </p:nvSpPr>
        <p:spPr>
          <a:xfrm>
            <a:off x="3025452" y="7328460"/>
            <a:ext cx="167956" cy="159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8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65" name="타원 164">
            <a:extLst>
              <a:ext uri="{FF2B5EF4-FFF2-40B4-BE49-F238E27FC236}">
                <a16:creationId xmlns:a16="http://schemas.microsoft.com/office/drawing/2014/main" id="{12351100-E7A1-347D-9FA7-F9FD4E09D53A}"/>
              </a:ext>
            </a:extLst>
          </p:cNvPr>
          <p:cNvSpPr/>
          <p:nvPr/>
        </p:nvSpPr>
        <p:spPr>
          <a:xfrm>
            <a:off x="3382642" y="7328460"/>
            <a:ext cx="167956" cy="159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9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66" name="타원 165">
            <a:extLst>
              <a:ext uri="{FF2B5EF4-FFF2-40B4-BE49-F238E27FC236}">
                <a16:creationId xmlns:a16="http://schemas.microsoft.com/office/drawing/2014/main" id="{04D8FE55-EF12-527A-A84F-5F5A81587ED1}"/>
              </a:ext>
            </a:extLst>
          </p:cNvPr>
          <p:cNvSpPr/>
          <p:nvPr/>
        </p:nvSpPr>
        <p:spPr>
          <a:xfrm>
            <a:off x="3739832" y="7328460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10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67" name="타원 166">
            <a:extLst>
              <a:ext uri="{FF2B5EF4-FFF2-40B4-BE49-F238E27FC236}">
                <a16:creationId xmlns:a16="http://schemas.microsoft.com/office/drawing/2014/main" id="{87AE2351-DDA1-A0F1-CF59-B16F0A9FCB19}"/>
              </a:ext>
            </a:extLst>
          </p:cNvPr>
          <p:cNvSpPr/>
          <p:nvPr/>
        </p:nvSpPr>
        <p:spPr>
          <a:xfrm>
            <a:off x="533072" y="7333224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1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68" name="타원 167">
            <a:extLst>
              <a:ext uri="{FF2B5EF4-FFF2-40B4-BE49-F238E27FC236}">
                <a16:creationId xmlns:a16="http://schemas.microsoft.com/office/drawing/2014/main" id="{F1C1B3D0-D929-239B-D21A-4FAADA3BB11A}"/>
              </a:ext>
            </a:extLst>
          </p:cNvPr>
          <p:cNvSpPr/>
          <p:nvPr/>
        </p:nvSpPr>
        <p:spPr>
          <a:xfrm>
            <a:off x="890262" y="7333224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2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69" name="타원 168">
            <a:extLst>
              <a:ext uri="{FF2B5EF4-FFF2-40B4-BE49-F238E27FC236}">
                <a16:creationId xmlns:a16="http://schemas.microsoft.com/office/drawing/2014/main" id="{49368A0B-6D27-9174-D480-FDEB3A6BC4E5}"/>
              </a:ext>
            </a:extLst>
          </p:cNvPr>
          <p:cNvSpPr/>
          <p:nvPr/>
        </p:nvSpPr>
        <p:spPr>
          <a:xfrm>
            <a:off x="1242743" y="7333224"/>
            <a:ext cx="167956" cy="159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3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70" name="타원 169">
            <a:extLst>
              <a:ext uri="{FF2B5EF4-FFF2-40B4-BE49-F238E27FC236}">
                <a16:creationId xmlns:a16="http://schemas.microsoft.com/office/drawing/2014/main" id="{AED42670-481D-7041-48BB-D417575EC306}"/>
              </a:ext>
            </a:extLst>
          </p:cNvPr>
          <p:cNvSpPr/>
          <p:nvPr/>
        </p:nvSpPr>
        <p:spPr>
          <a:xfrm>
            <a:off x="1599933" y="7333224"/>
            <a:ext cx="167956" cy="159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4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71" name="타원 170">
            <a:extLst>
              <a:ext uri="{FF2B5EF4-FFF2-40B4-BE49-F238E27FC236}">
                <a16:creationId xmlns:a16="http://schemas.microsoft.com/office/drawing/2014/main" id="{7A99427D-B1AD-3C87-2910-43CE264542CC}"/>
              </a:ext>
            </a:extLst>
          </p:cNvPr>
          <p:cNvSpPr/>
          <p:nvPr/>
        </p:nvSpPr>
        <p:spPr>
          <a:xfrm>
            <a:off x="1957123" y="7333224"/>
            <a:ext cx="167956" cy="159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5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72" name="타원 171">
            <a:extLst>
              <a:ext uri="{FF2B5EF4-FFF2-40B4-BE49-F238E27FC236}">
                <a16:creationId xmlns:a16="http://schemas.microsoft.com/office/drawing/2014/main" id="{F595A03E-3450-F9D2-4E02-355443D0A7C4}"/>
              </a:ext>
            </a:extLst>
          </p:cNvPr>
          <p:cNvSpPr/>
          <p:nvPr/>
        </p:nvSpPr>
        <p:spPr>
          <a:xfrm>
            <a:off x="4097022" y="7328460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11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73" name="타원 172">
            <a:extLst>
              <a:ext uri="{FF2B5EF4-FFF2-40B4-BE49-F238E27FC236}">
                <a16:creationId xmlns:a16="http://schemas.microsoft.com/office/drawing/2014/main" id="{55168784-E12C-F5CD-B132-194E5DD32454}"/>
              </a:ext>
            </a:extLst>
          </p:cNvPr>
          <p:cNvSpPr/>
          <p:nvPr/>
        </p:nvSpPr>
        <p:spPr>
          <a:xfrm>
            <a:off x="4454212" y="7328460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12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74" name="타원 173">
            <a:extLst>
              <a:ext uri="{FF2B5EF4-FFF2-40B4-BE49-F238E27FC236}">
                <a16:creationId xmlns:a16="http://schemas.microsoft.com/office/drawing/2014/main" id="{418D2249-7532-A1DF-2EEC-7F923C5E75E6}"/>
              </a:ext>
            </a:extLst>
          </p:cNvPr>
          <p:cNvSpPr/>
          <p:nvPr/>
        </p:nvSpPr>
        <p:spPr>
          <a:xfrm>
            <a:off x="4811402" y="7328460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13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75" name="타원 174">
            <a:extLst>
              <a:ext uri="{FF2B5EF4-FFF2-40B4-BE49-F238E27FC236}">
                <a16:creationId xmlns:a16="http://schemas.microsoft.com/office/drawing/2014/main" id="{D677F45D-009D-ACA0-0AF5-114C513E053E}"/>
              </a:ext>
            </a:extLst>
          </p:cNvPr>
          <p:cNvSpPr/>
          <p:nvPr/>
        </p:nvSpPr>
        <p:spPr>
          <a:xfrm>
            <a:off x="5168592" y="7328460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14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76" name="타원 175">
            <a:extLst>
              <a:ext uri="{FF2B5EF4-FFF2-40B4-BE49-F238E27FC236}">
                <a16:creationId xmlns:a16="http://schemas.microsoft.com/office/drawing/2014/main" id="{46DF8D08-ABF8-A5CD-9BAC-2369BC7A5A96}"/>
              </a:ext>
            </a:extLst>
          </p:cNvPr>
          <p:cNvSpPr/>
          <p:nvPr/>
        </p:nvSpPr>
        <p:spPr>
          <a:xfrm>
            <a:off x="5525782" y="7328460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15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77" name="타원 176">
            <a:extLst>
              <a:ext uri="{FF2B5EF4-FFF2-40B4-BE49-F238E27FC236}">
                <a16:creationId xmlns:a16="http://schemas.microsoft.com/office/drawing/2014/main" id="{6509DA89-94EF-093A-BEF0-98C86BE89417}"/>
              </a:ext>
            </a:extLst>
          </p:cNvPr>
          <p:cNvSpPr/>
          <p:nvPr/>
        </p:nvSpPr>
        <p:spPr>
          <a:xfrm>
            <a:off x="5882972" y="7328460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16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78" name="타원 177">
            <a:extLst>
              <a:ext uri="{FF2B5EF4-FFF2-40B4-BE49-F238E27FC236}">
                <a16:creationId xmlns:a16="http://schemas.microsoft.com/office/drawing/2014/main" id="{527685A0-344C-52C0-F51D-7C3AF24A8FA0}"/>
              </a:ext>
            </a:extLst>
          </p:cNvPr>
          <p:cNvSpPr/>
          <p:nvPr/>
        </p:nvSpPr>
        <p:spPr>
          <a:xfrm>
            <a:off x="6240162" y="7328460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17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16A519C0-4BD2-DBE4-5889-16E2B0AC35E2}"/>
              </a:ext>
            </a:extLst>
          </p:cNvPr>
          <p:cNvSpPr txBox="1"/>
          <p:nvPr/>
        </p:nvSpPr>
        <p:spPr>
          <a:xfrm>
            <a:off x="2079428" y="7077475"/>
            <a:ext cx="6312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dirty="0"/>
              <a:t>감지</a:t>
            </a:r>
          </a:p>
        </p:txBody>
      </p:sp>
      <p:sp>
        <p:nvSpPr>
          <p:cNvPr id="180" name="타원 179">
            <a:extLst>
              <a:ext uri="{FF2B5EF4-FFF2-40B4-BE49-F238E27FC236}">
                <a16:creationId xmlns:a16="http://schemas.microsoft.com/office/drawing/2014/main" id="{7B2387C8-4A3B-CEE2-5D99-0ED5EAD3AF1D}"/>
              </a:ext>
            </a:extLst>
          </p:cNvPr>
          <p:cNvSpPr/>
          <p:nvPr/>
        </p:nvSpPr>
        <p:spPr>
          <a:xfrm>
            <a:off x="2853416" y="6997487"/>
            <a:ext cx="167956" cy="159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26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81" name="타원 180">
            <a:extLst>
              <a:ext uri="{FF2B5EF4-FFF2-40B4-BE49-F238E27FC236}">
                <a16:creationId xmlns:a16="http://schemas.microsoft.com/office/drawing/2014/main" id="{D8907505-A6ED-D159-B614-AA42372075DE}"/>
              </a:ext>
            </a:extLst>
          </p:cNvPr>
          <p:cNvSpPr/>
          <p:nvPr/>
        </p:nvSpPr>
        <p:spPr>
          <a:xfrm>
            <a:off x="2853416" y="6675890"/>
            <a:ext cx="167956" cy="159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25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82" name="타원 181">
            <a:extLst>
              <a:ext uri="{FF2B5EF4-FFF2-40B4-BE49-F238E27FC236}">
                <a16:creationId xmlns:a16="http://schemas.microsoft.com/office/drawing/2014/main" id="{0A8C5BFA-D616-DD77-244A-5FC6EE8E143E}"/>
              </a:ext>
            </a:extLst>
          </p:cNvPr>
          <p:cNvSpPr/>
          <p:nvPr/>
        </p:nvSpPr>
        <p:spPr>
          <a:xfrm>
            <a:off x="2853416" y="6354293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24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83" name="타원 182">
            <a:extLst>
              <a:ext uri="{FF2B5EF4-FFF2-40B4-BE49-F238E27FC236}">
                <a16:creationId xmlns:a16="http://schemas.microsoft.com/office/drawing/2014/main" id="{B3C29EDB-7BA9-FAD2-A5FD-F9F40CABE7C4}"/>
              </a:ext>
            </a:extLst>
          </p:cNvPr>
          <p:cNvSpPr/>
          <p:nvPr/>
        </p:nvSpPr>
        <p:spPr>
          <a:xfrm>
            <a:off x="2853416" y="6032696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23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84" name="타원 183">
            <a:extLst>
              <a:ext uri="{FF2B5EF4-FFF2-40B4-BE49-F238E27FC236}">
                <a16:creationId xmlns:a16="http://schemas.microsoft.com/office/drawing/2014/main" id="{177C3FC2-048B-0697-CEDE-11309D2ACBD5}"/>
              </a:ext>
            </a:extLst>
          </p:cNvPr>
          <p:cNvSpPr/>
          <p:nvPr/>
        </p:nvSpPr>
        <p:spPr>
          <a:xfrm>
            <a:off x="2839739" y="7591755"/>
            <a:ext cx="167956" cy="159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27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85" name="타원 184">
            <a:extLst>
              <a:ext uri="{FF2B5EF4-FFF2-40B4-BE49-F238E27FC236}">
                <a16:creationId xmlns:a16="http://schemas.microsoft.com/office/drawing/2014/main" id="{C7F0245C-271E-C323-F482-063B898FB85D}"/>
              </a:ext>
            </a:extLst>
          </p:cNvPr>
          <p:cNvSpPr/>
          <p:nvPr/>
        </p:nvSpPr>
        <p:spPr>
          <a:xfrm>
            <a:off x="2839739" y="7913352"/>
            <a:ext cx="167956" cy="159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28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86" name="타원 185">
            <a:extLst>
              <a:ext uri="{FF2B5EF4-FFF2-40B4-BE49-F238E27FC236}">
                <a16:creationId xmlns:a16="http://schemas.microsoft.com/office/drawing/2014/main" id="{AD9D1D5E-06DB-D7C7-E2C3-B7046C06F801}"/>
              </a:ext>
            </a:extLst>
          </p:cNvPr>
          <p:cNvSpPr/>
          <p:nvPr/>
        </p:nvSpPr>
        <p:spPr>
          <a:xfrm>
            <a:off x="2839739" y="8234949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29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87" name="타원 186">
            <a:extLst>
              <a:ext uri="{FF2B5EF4-FFF2-40B4-BE49-F238E27FC236}">
                <a16:creationId xmlns:a16="http://schemas.microsoft.com/office/drawing/2014/main" id="{8D376D65-BE98-1433-BD2A-6DD189DC0F95}"/>
              </a:ext>
            </a:extLst>
          </p:cNvPr>
          <p:cNvSpPr/>
          <p:nvPr/>
        </p:nvSpPr>
        <p:spPr>
          <a:xfrm>
            <a:off x="2847035" y="8544236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30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88" name="타원 187">
            <a:extLst>
              <a:ext uri="{FF2B5EF4-FFF2-40B4-BE49-F238E27FC236}">
                <a16:creationId xmlns:a16="http://schemas.microsoft.com/office/drawing/2014/main" id="{08B86A97-C451-AAF3-3F9F-63E219E2E606}"/>
              </a:ext>
            </a:extLst>
          </p:cNvPr>
          <p:cNvSpPr/>
          <p:nvPr/>
        </p:nvSpPr>
        <p:spPr>
          <a:xfrm>
            <a:off x="2853416" y="8862987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31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89" name="타원 188">
            <a:extLst>
              <a:ext uri="{FF2B5EF4-FFF2-40B4-BE49-F238E27FC236}">
                <a16:creationId xmlns:a16="http://schemas.microsoft.com/office/drawing/2014/main" id="{184228DF-A922-98B3-FA33-8C1A1DAA86DC}"/>
              </a:ext>
            </a:extLst>
          </p:cNvPr>
          <p:cNvSpPr/>
          <p:nvPr/>
        </p:nvSpPr>
        <p:spPr>
          <a:xfrm>
            <a:off x="2853416" y="5707102"/>
            <a:ext cx="167956" cy="1599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pc="-150" dirty="0">
                <a:solidFill>
                  <a:schemeClr val="tx1"/>
                </a:solidFill>
              </a:rPr>
              <a:t>22</a:t>
            </a:r>
            <a:endParaRPr lang="ko-KR" altLang="en-US" sz="800" spc="-150" dirty="0">
              <a:solidFill>
                <a:schemeClr val="tx1"/>
              </a:solidFill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AE958A08-9DE5-F8C0-DF59-574261B2D4B4}"/>
              </a:ext>
            </a:extLst>
          </p:cNvPr>
          <p:cNvSpPr txBox="1"/>
          <p:nvPr/>
        </p:nvSpPr>
        <p:spPr>
          <a:xfrm>
            <a:off x="409790" y="5650365"/>
            <a:ext cx="20758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/>
              <a:t>4. </a:t>
            </a:r>
            <a:r>
              <a:rPr lang="ko-KR" altLang="en-US" sz="900" b="1" dirty="0"/>
              <a:t>교차로</a:t>
            </a:r>
            <a:r>
              <a:rPr lang="en-US" altLang="ko-KR" sz="900" dirty="0">
                <a:sym typeface="Wingdings" pitchFamily="2" charset="2"/>
              </a:rPr>
              <a:t>  ID1, </a:t>
            </a:r>
            <a:r>
              <a:rPr lang="ko-KR" altLang="en-US" sz="900" dirty="0">
                <a:sym typeface="Wingdings" pitchFamily="2" charset="2"/>
              </a:rPr>
              <a:t>연동 개수</a:t>
            </a:r>
            <a:r>
              <a:rPr lang="en-US" altLang="ko-KR" sz="900" dirty="0">
                <a:sym typeface="Wingdings" pitchFamily="2" charset="2"/>
              </a:rPr>
              <a:t> : </a:t>
            </a:r>
            <a:r>
              <a:rPr lang="en-US" altLang="ko-KR" sz="900" b="1" dirty="0">
                <a:solidFill>
                  <a:srgbClr val="FF0000"/>
                </a:solidFill>
                <a:sym typeface="Wingdings" pitchFamily="2" charset="2"/>
              </a:rPr>
              <a:t>3</a:t>
            </a:r>
            <a:endParaRPr lang="ko-KR" altLang="en-US" sz="900" b="1" dirty="0">
              <a:solidFill>
                <a:srgbClr val="FF0000"/>
              </a:solidFill>
            </a:endParaRP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0C36B2CD-429A-7864-3301-EA1EB7E7F2D5}"/>
              </a:ext>
            </a:extLst>
          </p:cNvPr>
          <p:cNvSpPr txBox="1"/>
          <p:nvPr/>
        </p:nvSpPr>
        <p:spPr>
          <a:xfrm>
            <a:off x="3327671" y="6644496"/>
            <a:ext cx="16788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rgbClr val="FF0000"/>
                </a:solidFill>
                <a:sym typeface="Wingdings" pitchFamily="2" charset="2"/>
              </a:rPr>
              <a:t>ID2 : 5  (</a:t>
            </a:r>
            <a:r>
              <a:rPr lang="ko-KR" altLang="en-US" sz="900" dirty="0">
                <a:solidFill>
                  <a:srgbClr val="FF0000"/>
                </a:solidFill>
                <a:sym typeface="Wingdings" pitchFamily="2" charset="2"/>
              </a:rPr>
              <a:t>같은 번호 지정</a:t>
            </a:r>
            <a:r>
              <a:rPr lang="en-US" altLang="ko-KR" sz="900" dirty="0">
                <a:solidFill>
                  <a:srgbClr val="FF0000"/>
                </a:solidFill>
                <a:sym typeface="Wingdings" pitchFamily="2" charset="2"/>
              </a:rPr>
              <a:t>)</a:t>
            </a:r>
            <a:endParaRPr lang="ko-KR" altLang="en-US" sz="9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260648" y="1626512"/>
            <a:ext cx="6192688" cy="3665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28600" indent="-228600">
              <a:spcBef>
                <a:spcPct val="0"/>
              </a:spcBef>
              <a:buAutoNum type="arabicPeriod"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리모컨은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5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분 동안 사용하지 않으면 전원이 자동 꺼집니다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.</a:t>
            </a:r>
          </a:p>
          <a:p>
            <a:pPr marL="228600" indent="-228600">
              <a:spcBef>
                <a:spcPct val="0"/>
              </a:spcBef>
              <a:buAutoNum type="arabicPeriod"/>
            </a:pPr>
            <a:endParaRPr lang="en-US" altLang="ko-KR" sz="1000" dirty="0">
              <a:latin typeface="+mj-lt"/>
              <a:ea typeface="+mj-ea"/>
              <a:cs typeface="+mj-cs"/>
            </a:endParaRPr>
          </a:p>
          <a:p>
            <a:pPr marL="228600" indent="-228600">
              <a:spcBef>
                <a:spcPct val="0"/>
              </a:spcBef>
              <a:buFontTx/>
              <a:buAutoNum type="arabicPeriod"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값 변경 버튼을 오래 누르고 있으면 값이 빨리 바뀝니다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.</a:t>
            </a:r>
          </a:p>
          <a:p>
            <a:pPr marL="228600" indent="-228600">
              <a:spcBef>
                <a:spcPct val="0"/>
              </a:spcBef>
              <a:buFontTx/>
              <a:buAutoNum type="arabicPeriod"/>
            </a:pPr>
            <a:endParaRPr lang="en-US" altLang="ko-KR" sz="1000" dirty="0">
              <a:latin typeface="+mj-lt"/>
              <a:ea typeface="+mj-ea"/>
              <a:cs typeface="+mj-cs"/>
            </a:endParaRPr>
          </a:p>
          <a:p>
            <a:pPr marL="228600" indent="-228600">
              <a:spcBef>
                <a:spcPct val="0"/>
              </a:spcBef>
              <a:buAutoNum type="arabicPeriod"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전원 키를 눌러서 전원이 안 들어오면 아무 키나 누르면 들어 옵니다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.</a:t>
            </a:r>
          </a:p>
          <a:p>
            <a:pPr marL="228600" indent="-228600">
              <a:spcBef>
                <a:spcPct val="0"/>
              </a:spcBef>
              <a:buAutoNum type="arabicPeriod"/>
            </a:pPr>
            <a:endParaRPr lang="en-US" altLang="ko-KR" sz="1000" dirty="0">
              <a:latin typeface="+mj-lt"/>
              <a:ea typeface="+mj-ea"/>
              <a:cs typeface="+mj-cs"/>
            </a:endParaRPr>
          </a:p>
          <a:p>
            <a:pPr marL="228600" indent="-228600">
              <a:spcBef>
                <a:spcPct val="0"/>
              </a:spcBef>
              <a:buAutoNum type="arabicPeriod"/>
            </a:pPr>
            <a:r>
              <a:rPr lang="en-US" altLang="ko-KR" sz="1000" dirty="0"/>
              <a:t>ID1,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ID2, ID3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는 같이 중복 사용하셔도 됩니다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. (3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개중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1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개라도 맞으면 동작됩니다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)</a:t>
            </a:r>
          </a:p>
          <a:p>
            <a:pPr marL="228600" indent="-228600">
              <a:spcBef>
                <a:spcPct val="0"/>
              </a:spcBef>
              <a:buAutoNum type="arabicPeriod"/>
            </a:pPr>
            <a:endParaRPr lang="en-US" altLang="ko-KR" sz="1000" dirty="0">
              <a:latin typeface="+mj-lt"/>
              <a:ea typeface="+mj-ea"/>
              <a:cs typeface="+mj-cs"/>
            </a:endParaRPr>
          </a:p>
          <a:p>
            <a:pPr marL="228600" indent="-228600">
              <a:spcBef>
                <a:spcPct val="0"/>
              </a:spcBef>
              <a:buFontTx/>
              <a:buAutoNum type="arabicPeriod"/>
            </a:pPr>
            <a:r>
              <a:rPr lang="en-US" altLang="ko-KR" sz="1000" dirty="0"/>
              <a:t>ID1</a:t>
            </a:r>
            <a:r>
              <a:rPr lang="ko-KR" altLang="en-US" sz="1000" dirty="0"/>
              <a:t>은</a:t>
            </a:r>
            <a:r>
              <a:rPr lang="en-US" altLang="ko-KR" sz="1000" dirty="0"/>
              <a:t> </a:t>
            </a:r>
            <a:r>
              <a:rPr lang="ko-KR" altLang="en-US" sz="1000" dirty="0"/>
              <a:t>연동개수가 있어서 순차그룹 적용이 가능합니다</a:t>
            </a:r>
            <a:r>
              <a:rPr lang="en-US" altLang="ko-KR" sz="1000" dirty="0"/>
              <a:t>.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 </a:t>
            </a:r>
            <a:endParaRPr lang="en-US" altLang="ko-KR" sz="1000" dirty="0">
              <a:latin typeface="+mj-lt"/>
              <a:ea typeface="+mj-ea"/>
              <a:cs typeface="+mj-cs"/>
            </a:endParaRPr>
          </a:p>
          <a:p>
            <a:pPr marL="228600" indent="-228600">
              <a:spcBef>
                <a:spcPct val="0"/>
              </a:spcBef>
              <a:buFontTx/>
              <a:buAutoNum type="arabicPeriod"/>
            </a:pPr>
            <a:endParaRPr lang="en-US" altLang="ko-KR" sz="1000" dirty="0">
              <a:latin typeface="+mj-lt"/>
              <a:ea typeface="+mj-ea"/>
              <a:cs typeface="+mj-cs"/>
            </a:endParaRPr>
          </a:p>
          <a:p>
            <a:pPr marL="228600" indent="-228600">
              <a:spcBef>
                <a:spcPct val="0"/>
              </a:spcBef>
              <a:buFontTx/>
              <a:buAutoNum type="arabicPeriod"/>
            </a:pPr>
            <a:r>
              <a:rPr lang="en-US" altLang="ko-KR" sz="1000" dirty="0"/>
              <a:t>ID1</a:t>
            </a:r>
            <a:r>
              <a:rPr lang="ko-KR" altLang="en-US" sz="1000" dirty="0"/>
              <a:t>은 통신 </a:t>
            </a:r>
            <a:r>
              <a:rPr lang="en-US" altLang="ko-KR" sz="1000" dirty="0"/>
              <a:t>Mode</a:t>
            </a:r>
            <a:r>
              <a:rPr lang="ko-KR" altLang="en-US" sz="1000" dirty="0"/>
              <a:t>가 없습니다</a:t>
            </a:r>
            <a:r>
              <a:rPr lang="en-US" altLang="ko-KR" sz="1000" dirty="0"/>
              <a:t>.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(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고정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: RT)</a:t>
            </a:r>
          </a:p>
          <a:p>
            <a:pPr marL="228600" indent="-228600">
              <a:spcBef>
                <a:spcPct val="0"/>
              </a:spcBef>
              <a:buFontTx/>
              <a:buAutoNum type="arabicPeriod"/>
            </a:pPr>
            <a:endParaRPr lang="en-US" altLang="ko-KR" sz="1000" dirty="0">
              <a:latin typeface="+mj-lt"/>
              <a:ea typeface="+mj-ea"/>
              <a:cs typeface="+mj-cs"/>
            </a:endParaRPr>
          </a:p>
          <a:p>
            <a:pPr marL="228600" indent="-228600">
              <a:spcBef>
                <a:spcPct val="0"/>
              </a:spcBef>
              <a:buFontTx/>
              <a:buAutoNum type="arabicPeriod"/>
            </a:pPr>
            <a:r>
              <a:rPr lang="en-US" altLang="ko-KR" sz="1000" dirty="0">
                <a:latin typeface="+mj-lt"/>
                <a:ea typeface="+mj-ea"/>
                <a:cs typeface="+mj-cs"/>
              </a:rPr>
              <a:t>ID2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와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ID3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는 통신시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 RT ,Tx, Rx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기능이 있어 상황에 맞게 사용가능 합니다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.(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기본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: RT)</a:t>
            </a:r>
          </a:p>
          <a:p>
            <a:pPr marL="228600" indent="-228600">
              <a:spcBef>
                <a:spcPct val="0"/>
              </a:spcBef>
              <a:buFontTx/>
              <a:buAutoNum type="arabicPeriod"/>
            </a:pPr>
            <a:endParaRPr lang="en-US" altLang="ko-KR" sz="1000" dirty="0">
              <a:latin typeface="+mj-lt"/>
              <a:ea typeface="+mj-ea"/>
              <a:cs typeface="+mj-cs"/>
            </a:endParaRPr>
          </a:p>
          <a:p>
            <a:pPr marL="228600" indent="-228600">
              <a:spcBef>
                <a:spcPct val="0"/>
              </a:spcBef>
              <a:buAutoNum type="arabicPeriod"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리모컨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LCD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에 다른 값을 확인 시는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Display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키를 누르면 됩니다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.</a:t>
            </a:r>
          </a:p>
          <a:p>
            <a:pPr marL="228600" indent="-228600">
              <a:spcBef>
                <a:spcPct val="0"/>
              </a:spcBef>
              <a:buAutoNum type="arabicPeriod"/>
            </a:pPr>
            <a:endParaRPr lang="en-US" altLang="ko-KR" sz="1000" dirty="0">
              <a:latin typeface="+mj-lt"/>
              <a:ea typeface="+mj-ea"/>
              <a:cs typeface="+mj-cs"/>
            </a:endParaRPr>
          </a:p>
          <a:p>
            <a:pPr marL="228600" indent="-228600">
              <a:spcBef>
                <a:spcPct val="0"/>
              </a:spcBef>
              <a:buAutoNum type="arabicPeriod"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최대 밝기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,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최소 밝기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,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거리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,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시간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, 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연동개수를 제외한 선택은 한 개 만 선택됩니다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.</a:t>
            </a:r>
          </a:p>
          <a:p>
            <a:pPr marL="228600" indent="-228600">
              <a:spcBef>
                <a:spcPct val="0"/>
              </a:spcBef>
              <a:buAutoNum type="arabicPeriod"/>
            </a:pPr>
            <a:endParaRPr lang="en-US" altLang="ko-KR" sz="1000" dirty="0">
              <a:latin typeface="+mj-lt"/>
              <a:ea typeface="+mj-ea"/>
              <a:cs typeface="+mj-cs"/>
            </a:endParaRPr>
          </a:p>
          <a:p>
            <a:pPr marL="228600" indent="-228600">
              <a:spcBef>
                <a:spcPct val="0"/>
              </a:spcBef>
              <a:buAutoNum type="arabicPeriod"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통신시 버튼을 누르고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5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초 이내에 센서주변에 안테나를 가까이 하면 통신이 됩니다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.</a:t>
            </a:r>
          </a:p>
          <a:p>
            <a:pPr marL="228600" indent="-228600">
              <a:spcBef>
                <a:spcPct val="0"/>
              </a:spcBef>
              <a:buAutoNum type="arabicPeriod"/>
            </a:pPr>
            <a:endParaRPr lang="en-US" altLang="ko-KR" sz="1000" dirty="0">
              <a:latin typeface="+mj-lt"/>
              <a:ea typeface="+mj-ea"/>
              <a:cs typeface="+mj-cs"/>
            </a:endParaRPr>
          </a:p>
          <a:p>
            <a:pPr marL="228600" indent="-228600">
              <a:spcBef>
                <a:spcPct val="0"/>
              </a:spcBef>
              <a:buAutoNum type="arabicPeriod"/>
            </a:pPr>
            <a:r>
              <a:rPr lang="ko-KR" altLang="en-US" sz="1000" dirty="0">
                <a:latin typeface="+mj-lt"/>
                <a:ea typeface="+mj-ea"/>
                <a:cs typeface="+mj-cs"/>
              </a:rPr>
              <a:t>통신 버튼을 누르고 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5</a:t>
            </a:r>
            <a:r>
              <a:rPr lang="ko-KR" altLang="en-US" sz="1000" dirty="0">
                <a:latin typeface="+mj-lt"/>
                <a:ea typeface="+mj-ea"/>
                <a:cs typeface="+mj-cs"/>
              </a:rPr>
              <a:t>초 동안 응답이 없으면 에러소리가 납니다</a:t>
            </a:r>
            <a:r>
              <a:rPr lang="en-US" altLang="ko-KR" sz="1000" dirty="0">
                <a:latin typeface="+mj-lt"/>
                <a:ea typeface="+mj-ea"/>
                <a:cs typeface="+mj-cs"/>
              </a:rPr>
              <a:t>.</a:t>
            </a:r>
          </a:p>
          <a:p>
            <a:pPr marL="228600" indent="-228600">
              <a:spcBef>
                <a:spcPct val="0"/>
              </a:spcBef>
              <a:buAutoNum type="arabicPeriod"/>
            </a:pPr>
            <a:endParaRPr lang="en-US" altLang="ko-KR" sz="1000" dirty="0">
              <a:latin typeface="+mj-lt"/>
              <a:ea typeface="+mj-ea"/>
              <a:cs typeface="+mj-cs"/>
            </a:endParaRPr>
          </a:p>
          <a:p>
            <a:pPr marL="228600" indent="-228600">
              <a:spcBef>
                <a:spcPct val="0"/>
              </a:spcBef>
              <a:buAutoNum type="arabicPeriod"/>
            </a:pPr>
            <a:endParaRPr lang="ko-KR" altLang="en-US" sz="1000" dirty="0">
              <a:latin typeface="+mj-lt"/>
              <a:ea typeface="+mj-ea"/>
              <a:cs typeface="+mj-cs"/>
            </a:endParaRPr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69A4EED0-D466-E664-5D61-0CEF704D1525}"/>
              </a:ext>
            </a:extLst>
          </p:cNvPr>
          <p:cNvSpPr txBox="1">
            <a:spLocks/>
          </p:cNvSpPr>
          <p:nvPr/>
        </p:nvSpPr>
        <p:spPr>
          <a:xfrm>
            <a:off x="-685800" y="536573"/>
            <a:ext cx="8229600" cy="515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참고사항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752</TotalTime>
  <Words>1120</Words>
  <Application>Microsoft Office PowerPoint</Application>
  <PresentationFormat>화면 슬라이드 쇼(4:3)</PresentationFormat>
  <Paragraphs>213</Paragraphs>
  <Slides>9</Slides>
  <Notes>9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3" baseType="lpstr">
      <vt:lpstr>맑은 고딕</vt:lpstr>
      <vt:lpstr>Arial</vt:lpstr>
      <vt:lpstr>Wingdings</vt:lpstr>
      <vt:lpstr>Office 테마</vt:lpstr>
      <vt:lpstr>설정용 리모컨 사용설명서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R&amp;D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세팅용 리모콘 사용설명서</dc:title>
  <dc:creator>lksu_O</dc:creator>
  <cp:lastModifiedBy>경수 임</cp:lastModifiedBy>
  <cp:revision>56</cp:revision>
  <cp:lastPrinted>2025-03-22T09:19:06Z</cp:lastPrinted>
  <dcterms:created xsi:type="dcterms:W3CDTF">2019-04-01T10:11:03Z</dcterms:created>
  <dcterms:modified xsi:type="dcterms:W3CDTF">2025-05-03T05:18:18Z</dcterms:modified>
</cp:coreProperties>
</file>